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75" r:id="rId2"/>
    <p:sldId id="276" r:id="rId3"/>
    <p:sldId id="291" r:id="rId4"/>
    <p:sldId id="277" r:id="rId5"/>
    <p:sldId id="278" r:id="rId6"/>
    <p:sldId id="306" r:id="rId7"/>
    <p:sldId id="279" r:id="rId8"/>
    <p:sldId id="293" r:id="rId9"/>
    <p:sldId id="292" r:id="rId10"/>
    <p:sldId id="297" r:id="rId11"/>
    <p:sldId id="300" r:id="rId12"/>
    <p:sldId id="301" r:id="rId13"/>
    <p:sldId id="298" r:id="rId14"/>
    <p:sldId id="299" r:id="rId15"/>
    <p:sldId id="303" r:id="rId16"/>
    <p:sldId id="305" r:id="rId17"/>
    <p:sldId id="30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3" autoAdjust="0"/>
    <p:restoredTop sz="93979" autoAdjust="0"/>
  </p:normalViewPr>
  <p:slideViewPr>
    <p:cSldViewPr snapToGrid="0">
      <p:cViewPr varScale="1">
        <p:scale>
          <a:sx n="83" d="100"/>
          <a:sy n="83" d="100"/>
        </p:scale>
        <p:origin x="55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D2C223-EEB7-45EC-A153-BB47920FD27B}" type="doc">
      <dgm:prSet loTypeId="urn:microsoft.com/office/officeart/2005/8/layout/hList1" loCatId="list" qsTypeId="urn:microsoft.com/office/officeart/2005/8/quickstyle/3d1" qsCatId="3D" csTypeId="urn:microsoft.com/office/officeart/2005/8/colors/accent0_3" csCatId="mainScheme" phldr="1"/>
      <dgm:spPr/>
      <dgm:t>
        <a:bodyPr/>
        <a:lstStyle/>
        <a:p>
          <a:endParaRPr lang="en-US"/>
        </a:p>
      </dgm:t>
    </dgm:pt>
    <dgm:pt modelId="{A2D323E6-1B95-40CF-8C70-4B7E2DF272DA}">
      <dgm:prSet phldrT="[Text]"/>
      <dgm:spPr/>
      <dgm:t>
        <a:bodyPr/>
        <a:lstStyle/>
        <a:p>
          <a:r>
            <a:rPr lang="en-US" dirty="0"/>
            <a:t>Israr</a:t>
          </a:r>
        </a:p>
      </dgm:t>
    </dgm:pt>
    <dgm:pt modelId="{8A3B2362-1C4D-43DA-87E6-B0F0061A5110}" type="parTrans" cxnId="{581D1CD9-A099-451B-9D6B-AD00878164CE}">
      <dgm:prSet/>
      <dgm:spPr/>
      <dgm:t>
        <a:bodyPr/>
        <a:lstStyle/>
        <a:p>
          <a:endParaRPr lang="en-US"/>
        </a:p>
      </dgm:t>
    </dgm:pt>
    <dgm:pt modelId="{A7E97BA1-BDE8-4FC0-8635-12CF6C4137E1}" type="sibTrans" cxnId="{581D1CD9-A099-451B-9D6B-AD00878164CE}">
      <dgm:prSet/>
      <dgm:spPr/>
      <dgm:t>
        <a:bodyPr/>
        <a:lstStyle/>
        <a:p>
          <a:endParaRPr lang="en-US"/>
        </a:p>
      </dgm:t>
    </dgm:pt>
    <dgm:pt modelId="{B0D0C9DE-36FD-4A31-BC8D-C7B527FEBB83}">
      <dgm:prSet phldrT="[Text]"/>
      <dgm:spPr/>
      <dgm:t>
        <a:bodyPr/>
        <a:lstStyle/>
        <a:p>
          <a:r>
            <a:rPr lang="en-US" dirty="0"/>
            <a:t>Qamar</a:t>
          </a:r>
        </a:p>
      </dgm:t>
    </dgm:pt>
    <dgm:pt modelId="{254A2AE7-DCCD-42D4-B7D3-AB29686F929F}" type="parTrans" cxnId="{6374C06A-15D5-4163-ACCC-8D05021C0D8A}">
      <dgm:prSet/>
      <dgm:spPr/>
      <dgm:t>
        <a:bodyPr/>
        <a:lstStyle/>
        <a:p>
          <a:endParaRPr lang="en-US"/>
        </a:p>
      </dgm:t>
    </dgm:pt>
    <dgm:pt modelId="{5D8ACA7F-B200-4F0B-8B7E-1CC82B6CE26C}" type="sibTrans" cxnId="{6374C06A-15D5-4163-ACCC-8D05021C0D8A}">
      <dgm:prSet/>
      <dgm:spPr/>
      <dgm:t>
        <a:bodyPr/>
        <a:lstStyle/>
        <a:p>
          <a:endParaRPr lang="en-US"/>
        </a:p>
      </dgm:t>
    </dgm:pt>
    <dgm:pt modelId="{A5E03A66-4BA6-4ED5-82DB-F8653DBE2750}">
      <dgm:prSet phldrT="[Text]"/>
      <dgm:spPr/>
      <dgm:t>
        <a:bodyPr/>
        <a:lstStyle/>
        <a:p>
          <a:r>
            <a:rPr lang="en-US" dirty="0"/>
            <a:t>Arif</a:t>
          </a:r>
        </a:p>
      </dgm:t>
    </dgm:pt>
    <dgm:pt modelId="{59B2E537-E5BF-464D-ABA3-3CC09B9B7B04}" type="parTrans" cxnId="{72B5B17F-6BF8-41CD-8FF1-5E9F91BCC5B5}">
      <dgm:prSet/>
      <dgm:spPr/>
      <dgm:t>
        <a:bodyPr/>
        <a:lstStyle/>
        <a:p>
          <a:endParaRPr lang="en-US"/>
        </a:p>
      </dgm:t>
    </dgm:pt>
    <dgm:pt modelId="{3AE35BAB-B31E-4EE0-9D86-B5BDF6796BE1}" type="sibTrans" cxnId="{72B5B17F-6BF8-41CD-8FF1-5E9F91BCC5B5}">
      <dgm:prSet/>
      <dgm:spPr/>
      <dgm:t>
        <a:bodyPr/>
        <a:lstStyle/>
        <a:p>
          <a:endParaRPr lang="en-US"/>
        </a:p>
      </dgm:t>
    </dgm:pt>
    <dgm:pt modelId="{66C18490-2517-47DA-9BF9-22CAFD94B640}">
      <dgm:prSet custT="1"/>
      <dgm:spPr/>
      <dgm:t>
        <a:bodyPr/>
        <a:lstStyle/>
        <a:p>
          <a:r>
            <a:rPr lang="en-US" sz="4000" dirty="0"/>
            <a:t>15 queries</a:t>
          </a:r>
        </a:p>
      </dgm:t>
    </dgm:pt>
    <dgm:pt modelId="{449EFB12-9E60-468D-A8AE-CD7BAEBED484}" type="parTrans" cxnId="{C6D395A6-C13A-412C-9997-C9FECF3EE3BD}">
      <dgm:prSet/>
      <dgm:spPr/>
      <dgm:t>
        <a:bodyPr/>
        <a:lstStyle/>
        <a:p>
          <a:endParaRPr lang="en-US"/>
        </a:p>
      </dgm:t>
    </dgm:pt>
    <dgm:pt modelId="{613AA080-681F-4F25-A759-6343145801CD}" type="sibTrans" cxnId="{C6D395A6-C13A-412C-9997-C9FECF3EE3BD}">
      <dgm:prSet/>
      <dgm:spPr/>
      <dgm:t>
        <a:bodyPr/>
        <a:lstStyle/>
        <a:p>
          <a:endParaRPr lang="en-US"/>
        </a:p>
      </dgm:t>
    </dgm:pt>
    <dgm:pt modelId="{121314B4-104F-40CC-906B-BC59F39CDA7F}">
      <dgm:prSet custT="1"/>
      <dgm:spPr/>
      <dgm:t>
        <a:bodyPr/>
        <a:lstStyle/>
        <a:p>
          <a:r>
            <a:rPr lang="en-US" sz="3600" dirty="0"/>
            <a:t>15 queries</a:t>
          </a:r>
        </a:p>
      </dgm:t>
    </dgm:pt>
    <dgm:pt modelId="{7D00A9F4-CB80-472B-8CBE-C0F170CCC807}" type="parTrans" cxnId="{B454B3F1-0A8F-40BF-AE06-15987D7D21B6}">
      <dgm:prSet/>
      <dgm:spPr/>
      <dgm:t>
        <a:bodyPr/>
        <a:lstStyle/>
        <a:p>
          <a:endParaRPr lang="en-US"/>
        </a:p>
      </dgm:t>
    </dgm:pt>
    <dgm:pt modelId="{A0C57948-B72B-4BD5-AE99-F44DEE06791B}" type="sibTrans" cxnId="{B454B3F1-0A8F-40BF-AE06-15987D7D21B6}">
      <dgm:prSet/>
      <dgm:spPr/>
      <dgm:t>
        <a:bodyPr/>
        <a:lstStyle/>
        <a:p>
          <a:endParaRPr lang="en-US"/>
        </a:p>
      </dgm:t>
    </dgm:pt>
    <dgm:pt modelId="{DAD28CEA-4782-44C7-829A-C28BB698A541}">
      <dgm:prSet custT="1"/>
      <dgm:spPr/>
      <dgm:t>
        <a:bodyPr/>
        <a:lstStyle/>
        <a:p>
          <a:r>
            <a:rPr lang="en-US" sz="4000" dirty="0"/>
            <a:t>15 queries</a:t>
          </a:r>
        </a:p>
      </dgm:t>
    </dgm:pt>
    <dgm:pt modelId="{E6398D6D-441C-45BD-97CC-28A7C686E498}" type="parTrans" cxnId="{7C00EBF7-CF88-44A1-9C2F-8606A77FEA7A}">
      <dgm:prSet/>
      <dgm:spPr/>
      <dgm:t>
        <a:bodyPr/>
        <a:lstStyle/>
        <a:p>
          <a:endParaRPr lang="en-US"/>
        </a:p>
      </dgm:t>
    </dgm:pt>
    <dgm:pt modelId="{8E6FFEDB-395F-49BA-8B49-FEF1AD33E5EA}" type="sibTrans" cxnId="{7C00EBF7-CF88-44A1-9C2F-8606A77FEA7A}">
      <dgm:prSet/>
      <dgm:spPr/>
      <dgm:t>
        <a:bodyPr/>
        <a:lstStyle/>
        <a:p>
          <a:endParaRPr lang="en-US"/>
        </a:p>
      </dgm:t>
    </dgm:pt>
    <dgm:pt modelId="{65D0C15E-0505-42B0-8A48-F36137AD6290}">
      <dgm:prSet custT="1"/>
      <dgm:spPr/>
      <dgm:t>
        <a:bodyPr/>
        <a:lstStyle/>
        <a:p>
          <a:endParaRPr lang="en-US" sz="1800" dirty="0"/>
        </a:p>
      </dgm:t>
    </dgm:pt>
    <dgm:pt modelId="{9A6ED2DA-155B-4DC6-982D-3365615FBD8F}" type="parTrans" cxnId="{DD5AF254-9C4C-4AF8-8DAF-08B24ED940E8}">
      <dgm:prSet/>
      <dgm:spPr/>
      <dgm:t>
        <a:bodyPr/>
        <a:lstStyle/>
        <a:p>
          <a:endParaRPr lang="en-US"/>
        </a:p>
      </dgm:t>
    </dgm:pt>
    <dgm:pt modelId="{F786C02A-2A9B-45D4-B997-A4F2443139F6}" type="sibTrans" cxnId="{DD5AF254-9C4C-4AF8-8DAF-08B24ED940E8}">
      <dgm:prSet/>
      <dgm:spPr/>
      <dgm:t>
        <a:bodyPr/>
        <a:lstStyle/>
        <a:p>
          <a:endParaRPr lang="en-US"/>
        </a:p>
      </dgm:t>
    </dgm:pt>
    <dgm:pt modelId="{06B1CCBA-788C-4AE7-8818-EB24B4307297}">
      <dgm:prSet custT="1"/>
      <dgm:spPr/>
      <dgm:t>
        <a:bodyPr/>
        <a:lstStyle/>
        <a:p>
          <a:r>
            <a:rPr lang="en-US" sz="3600" dirty="0"/>
            <a:t>ER model</a:t>
          </a:r>
        </a:p>
      </dgm:t>
    </dgm:pt>
    <dgm:pt modelId="{AFE2B5E9-58F4-4CB5-97B9-3CCDDDA551B9}" type="parTrans" cxnId="{3DC517A8-6A85-42B8-B813-88AE6B808329}">
      <dgm:prSet/>
      <dgm:spPr/>
      <dgm:t>
        <a:bodyPr/>
        <a:lstStyle/>
        <a:p>
          <a:endParaRPr lang="en-US"/>
        </a:p>
      </dgm:t>
    </dgm:pt>
    <dgm:pt modelId="{1EDDD236-6533-40B8-8410-6AE86ACAE25A}" type="sibTrans" cxnId="{3DC517A8-6A85-42B8-B813-88AE6B808329}">
      <dgm:prSet/>
      <dgm:spPr/>
      <dgm:t>
        <a:bodyPr/>
        <a:lstStyle/>
        <a:p>
          <a:endParaRPr lang="en-US"/>
        </a:p>
      </dgm:t>
    </dgm:pt>
    <dgm:pt modelId="{46FDD85C-DC6B-4DBB-A0A3-079E1C8D7A46}">
      <dgm:prSet custT="1"/>
      <dgm:spPr/>
      <dgm:t>
        <a:bodyPr/>
        <a:lstStyle/>
        <a:p>
          <a:r>
            <a:rPr lang="en-US" sz="4000" dirty="0"/>
            <a:t>Git hub</a:t>
          </a:r>
        </a:p>
      </dgm:t>
    </dgm:pt>
    <dgm:pt modelId="{BA737CAA-DEE8-4A6D-926A-98A1565A5EA6}" type="parTrans" cxnId="{C8D23D0C-AB67-41D1-B74D-DBD1DE37DD27}">
      <dgm:prSet/>
      <dgm:spPr/>
      <dgm:t>
        <a:bodyPr/>
        <a:lstStyle/>
        <a:p>
          <a:endParaRPr lang="en-US"/>
        </a:p>
      </dgm:t>
    </dgm:pt>
    <dgm:pt modelId="{76BF0746-49AA-47E2-A090-36AC43AE8CF8}" type="sibTrans" cxnId="{C8D23D0C-AB67-41D1-B74D-DBD1DE37DD27}">
      <dgm:prSet/>
      <dgm:spPr/>
      <dgm:t>
        <a:bodyPr/>
        <a:lstStyle/>
        <a:p>
          <a:endParaRPr lang="en-US"/>
        </a:p>
      </dgm:t>
    </dgm:pt>
    <dgm:pt modelId="{A2642ED8-639B-412E-A501-19C1CF73C73D}">
      <dgm:prSet custT="1"/>
      <dgm:spPr/>
      <dgm:t>
        <a:bodyPr/>
        <a:lstStyle/>
        <a:p>
          <a:r>
            <a:rPr lang="en-US" sz="4000" dirty="0"/>
            <a:t>ppt</a:t>
          </a:r>
        </a:p>
      </dgm:t>
    </dgm:pt>
    <dgm:pt modelId="{D1CA5A39-4E34-4B33-9610-A21AF2C633EC}" type="parTrans" cxnId="{7D98A8D4-25B2-4374-AE1F-16150C4BF716}">
      <dgm:prSet/>
      <dgm:spPr/>
      <dgm:t>
        <a:bodyPr/>
        <a:lstStyle/>
        <a:p>
          <a:endParaRPr lang="en-US"/>
        </a:p>
      </dgm:t>
    </dgm:pt>
    <dgm:pt modelId="{1E581B1E-39C9-4542-B039-29C9E31F190B}" type="sibTrans" cxnId="{7D98A8D4-25B2-4374-AE1F-16150C4BF716}">
      <dgm:prSet/>
      <dgm:spPr/>
      <dgm:t>
        <a:bodyPr/>
        <a:lstStyle/>
        <a:p>
          <a:endParaRPr lang="en-US"/>
        </a:p>
      </dgm:t>
    </dgm:pt>
    <dgm:pt modelId="{C8804833-49DF-4722-AB73-09DB8191B98C}">
      <dgm:prSet custT="1"/>
      <dgm:spPr/>
      <dgm:t>
        <a:bodyPr/>
        <a:lstStyle/>
        <a:p>
          <a:r>
            <a:rPr lang="en-US" sz="4000" dirty="0"/>
            <a:t>Ppt (1-5)</a:t>
          </a:r>
        </a:p>
      </dgm:t>
    </dgm:pt>
    <dgm:pt modelId="{2081FDA7-CD32-4815-ABE3-CA822778270B}" type="parTrans" cxnId="{4B5BC074-D2DA-46FE-AD49-C017E899EAB1}">
      <dgm:prSet/>
      <dgm:spPr/>
    </dgm:pt>
    <dgm:pt modelId="{24584624-6E10-4D6F-B9F4-D5C7C6D5B9A8}" type="sibTrans" cxnId="{4B5BC074-D2DA-46FE-AD49-C017E899EAB1}">
      <dgm:prSet/>
      <dgm:spPr/>
    </dgm:pt>
    <dgm:pt modelId="{473E49FC-8809-4414-8462-38E55E6ED95E}" type="pres">
      <dgm:prSet presAssocID="{53D2C223-EEB7-45EC-A153-BB47920FD27B}" presName="Name0" presStyleCnt="0">
        <dgm:presLayoutVars>
          <dgm:dir/>
          <dgm:animLvl val="lvl"/>
          <dgm:resizeHandles val="exact"/>
        </dgm:presLayoutVars>
      </dgm:prSet>
      <dgm:spPr/>
    </dgm:pt>
    <dgm:pt modelId="{15515D7D-3C8F-44B9-9FD8-C1D17A19DE18}" type="pres">
      <dgm:prSet presAssocID="{A2D323E6-1B95-40CF-8C70-4B7E2DF272DA}" presName="composite" presStyleCnt="0"/>
      <dgm:spPr/>
    </dgm:pt>
    <dgm:pt modelId="{FF29B163-7EDD-45E3-B37B-2860521B3E9B}" type="pres">
      <dgm:prSet presAssocID="{A2D323E6-1B95-40CF-8C70-4B7E2DF272DA}" presName="parTx" presStyleLbl="alignNode1" presStyleIdx="0" presStyleCnt="3">
        <dgm:presLayoutVars>
          <dgm:chMax val="0"/>
          <dgm:chPref val="0"/>
          <dgm:bulletEnabled val="1"/>
        </dgm:presLayoutVars>
      </dgm:prSet>
      <dgm:spPr/>
    </dgm:pt>
    <dgm:pt modelId="{9876151D-F999-49EB-AE57-0E681385AAAB}" type="pres">
      <dgm:prSet presAssocID="{A2D323E6-1B95-40CF-8C70-4B7E2DF272DA}" presName="desTx" presStyleLbl="alignAccFollowNode1" presStyleIdx="0" presStyleCnt="3">
        <dgm:presLayoutVars>
          <dgm:bulletEnabled val="1"/>
        </dgm:presLayoutVars>
      </dgm:prSet>
      <dgm:spPr/>
    </dgm:pt>
    <dgm:pt modelId="{AC7F5B53-72E3-4A21-88ED-014CFEFC260C}" type="pres">
      <dgm:prSet presAssocID="{A7E97BA1-BDE8-4FC0-8635-12CF6C4137E1}" presName="space" presStyleCnt="0"/>
      <dgm:spPr/>
    </dgm:pt>
    <dgm:pt modelId="{DDA45BFC-F80A-4C4B-A03A-3F56FB202793}" type="pres">
      <dgm:prSet presAssocID="{B0D0C9DE-36FD-4A31-BC8D-C7B527FEBB83}" presName="composite" presStyleCnt="0"/>
      <dgm:spPr/>
    </dgm:pt>
    <dgm:pt modelId="{C8DEF4F7-C6B2-4BB5-B582-0797783B69E9}" type="pres">
      <dgm:prSet presAssocID="{B0D0C9DE-36FD-4A31-BC8D-C7B527FEBB83}" presName="parTx" presStyleLbl="alignNode1" presStyleIdx="1" presStyleCnt="3">
        <dgm:presLayoutVars>
          <dgm:chMax val="0"/>
          <dgm:chPref val="0"/>
          <dgm:bulletEnabled val="1"/>
        </dgm:presLayoutVars>
      </dgm:prSet>
      <dgm:spPr/>
    </dgm:pt>
    <dgm:pt modelId="{159EAA40-F778-4E30-9783-CC33069F8420}" type="pres">
      <dgm:prSet presAssocID="{B0D0C9DE-36FD-4A31-BC8D-C7B527FEBB83}" presName="desTx" presStyleLbl="alignAccFollowNode1" presStyleIdx="1" presStyleCnt="3" custLinFactNeighborX="0" custLinFactNeighborY="914">
        <dgm:presLayoutVars>
          <dgm:bulletEnabled val="1"/>
        </dgm:presLayoutVars>
      </dgm:prSet>
      <dgm:spPr/>
    </dgm:pt>
    <dgm:pt modelId="{EEA8E4D8-7994-48A9-A790-F87302342FAD}" type="pres">
      <dgm:prSet presAssocID="{5D8ACA7F-B200-4F0B-8B7E-1CC82B6CE26C}" presName="space" presStyleCnt="0"/>
      <dgm:spPr/>
    </dgm:pt>
    <dgm:pt modelId="{EEACD02C-F544-40AC-9CAC-5CB5ED00ACB2}" type="pres">
      <dgm:prSet presAssocID="{A5E03A66-4BA6-4ED5-82DB-F8653DBE2750}" presName="composite" presStyleCnt="0"/>
      <dgm:spPr/>
    </dgm:pt>
    <dgm:pt modelId="{210AFE6B-CF49-440A-B8AB-675684F26960}" type="pres">
      <dgm:prSet presAssocID="{A5E03A66-4BA6-4ED5-82DB-F8653DBE2750}" presName="parTx" presStyleLbl="alignNode1" presStyleIdx="2" presStyleCnt="3">
        <dgm:presLayoutVars>
          <dgm:chMax val="0"/>
          <dgm:chPref val="0"/>
          <dgm:bulletEnabled val="1"/>
        </dgm:presLayoutVars>
      </dgm:prSet>
      <dgm:spPr/>
    </dgm:pt>
    <dgm:pt modelId="{A3C8EC56-8222-4E6E-9529-03A952579D64}" type="pres">
      <dgm:prSet presAssocID="{A5E03A66-4BA6-4ED5-82DB-F8653DBE2750}" presName="desTx" presStyleLbl="alignAccFollowNode1" presStyleIdx="2" presStyleCnt="3">
        <dgm:presLayoutVars>
          <dgm:bulletEnabled val="1"/>
        </dgm:presLayoutVars>
      </dgm:prSet>
      <dgm:spPr/>
    </dgm:pt>
  </dgm:ptLst>
  <dgm:cxnLst>
    <dgm:cxn modelId="{C8D23D0C-AB67-41D1-B74D-DBD1DE37DD27}" srcId="{A2D323E6-1B95-40CF-8C70-4B7E2DF272DA}" destId="{46FDD85C-DC6B-4DBB-A0A3-079E1C8D7A46}" srcOrd="1" destOrd="0" parTransId="{BA737CAA-DEE8-4A6D-926A-98A1565A5EA6}" sibTransId="{76BF0746-49AA-47E2-A090-36AC43AE8CF8}"/>
    <dgm:cxn modelId="{83C29016-B8A0-4AD4-9EBA-6A08B55C1C98}" type="presOf" srcId="{DAD28CEA-4782-44C7-829A-C28BB698A541}" destId="{A3C8EC56-8222-4E6E-9529-03A952579D64}" srcOrd="0" destOrd="0" presId="urn:microsoft.com/office/officeart/2005/8/layout/hList1"/>
    <dgm:cxn modelId="{E990AA1A-EC65-44F9-9E5F-98A6BC6D8789}" type="presOf" srcId="{65D0C15E-0505-42B0-8A48-F36137AD6290}" destId="{A3C8EC56-8222-4E6E-9529-03A952579D64}" srcOrd="0" destOrd="2" presId="urn:microsoft.com/office/officeart/2005/8/layout/hList1"/>
    <dgm:cxn modelId="{30B2DA1C-24AC-4C92-91F8-CAEB9AA0F59D}" type="presOf" srcId="{C8804833-49DF-4722-AB73-09DB8191B98C}" destId="{9876151D-F999-49EB-AE57-0E681385AAAB}" srcOrd="0" destOrd="2" presId="urn:microsoft.com/office/officeart/2005/8/layout/hList1"/>
    <dgm:cxn modelId="{34359421-DBE6-4CE2-8202-29C245FA22A5}" type="presOf" srcId="{A5E03A66-4BA6-4ED5-82DB-F8653DBE2750}" destId="{210AFE6B-CF49-440A-B8AB-675684F26960}" srcOrd="0" destOrd="0" presId="urn:microsoft.com/office/officeart/2005/8/layout/hList1"/>
    <dgm:cxn modelId="{59C7312F-9614-412F-AE71-45D44B1C7B69}" type="presOf" srcId="{53D2C223-EEB7-45EC-A153-BB47920FD27B}" destId="{473E49FC-8809-4414-8462-38E55E6ED95E}" srcOrd="0" destOrd="0" presId="urn:microsoft.com/office/officeart/2005/8/layout/hList1"/>
    <dgm:cxn modelId="{6781E33B-798E-4D02-BA07-E327D4E0AAD8}" type="presOf" srcId="{66C18490-2517-47DA-9BF9-22CAFD94B640}" destId="{9876151D-F999-49EB-AE57-0E681385AAAB}" srcOrd="0" destOrd="0" presId="urn:microsoft.com/office/officeart/2005/8/layout/hList1"/>
    <dgm:cxn modelId="{6374C06A-15D5-4163-ACCC-8D05021C0D8A}" srcId="{53D2C223-EEB7-45EC-A153-BB47920FD27B}" destId="{B0D0C9DE-36FD-4A31-BC8D-C7B527FEBB83}" srcOrd="1" destOrd="0" parTransId="{254A2AE7-DCCD-42D4-B7D3-AB29686F929F}" sibTransId="{5D8ACA7F-B200-4F0B-8B7E-1CC82B6CE26C}"/>
    <dgm:cxn modelId="{7483956D-4113-41A9-9803-0FD7FB29AFD5}" type="presOf" srcId="{06B1CCBA-788C-4AE7-8818-EB24B4307297}" destId="{159EAA40-F778-4E30-9783-CC33069F8420}" srcOrd="0" destOrd="1" presId="urn:microsoft.com/office/officeart/2005/8/layout/hList1"/>
    <dgm:cxn modelId="{52B33653-16CE-4DD6-BCBF-187D20E2B670}" type="presOf" srcId="{121314B4-104F-40CC-906B-BC59F39CDA7F}" destId="{159EAA40-F778-4E30-9783-CC33069F8420}" srcOrd="0" destOrd="0" presId="urn:microsoft.com/office/officeart/2005/8/layout/hList1"/>
    <dgm:cxn modelId="{4B5BC074-D2DA-46FE-AD49-C017E899EAB1}" srcId="{A2D323E6-1B95-40CF-8C70-4B7E2DF272DA}" destId="{C8804833-49DF-4722-AB73-09DB8191B98C}" srcOrd="2" destOrd="0" parTransId="{2081FDA7-CD32-4815-ABE3-CA822778270B}" sibTransId="{24584624-6E10-4D6F-B9F4-D5C7C6D5B9A8}"/>
    <dgm:cxn modelId="{DD5AF254-9C4C-4AF8-8DAF-08B24ED940E8}" srcId="{A5E03A66-4BA6-4ED5-82DB-F8653DBE2750}" destId="{65D0C15E-0505-42B0-8A48-F36137AD6290}" srcOrd="2" destOrd="0" parTransId="{9A6ED2DA-155B-4DC6-982D-3365615FBD8F}" sibTransId="{F786C02A-2A9B-45D4-B997-A4F2443139F6}"/>
    <dgm:cxn modelId="{C4B97258-85AB-40D3-9847-BE72ADE3CB6D}" type="presOf" srcId="{A2D323E6-1B95-40CF-8C70-4B7E2DF272DA}" destId="{FF29B163-7EDD-45E3-B37B-2860521B3E9B}" srcOrd="0" destOrd="0" presId="urn:microsoft.com/office/officeart/2005/8/layout/hList1"/>
    <dgm:cxn modelId="{C093DA78-1054-41C6-9200-957CAAAC7011}" type="presOf" srcId="{A2642ED8-639B-412E-A501-19C1CF73C73D}" destId="{A3C8EC56-8222-4E6E-9529-03A952579D64}" srcOrd="0" destOrd="1" presId="urn:microsoft.com/office/officeart/2005/8/layout/hList1"/>
    <dgm:cxn modelId="{72B5B17F-6BF8-41CD-8FF1-5E9F91BCC5B5}" srcId="{53D2C223-EEB7-45EC-A153-BB47920FD27B}" destId="{A5E03A66-4BA6-4ED5-82DB-F8653DBE2750}" srcOrd="2" destOrd="0" parTransId="{59B2E537-E5BF-464D-ABA3-3CC09B9B7B04}" sibTransId="{3AE35BAB-B31E-4EE0-9D86-B5BDF6796BE1}"/>
    <dgm:cxn modelId="{C6D395A6-C13A-412C-9997-C9FECF3EE3BD}" srcId="{A2D323E6-1B95-40CF-8C70-4B7E2DF272DA}" destId="{66C18490-2517-47DA-9BF9-22CAFD94B640}" srcOrd="0" destOrd="0" parTransId="{449EFB12-9E60-468D-A8AE-CD7BAEBED484}" sibTransId="{613AA080-681F-4F25-A759-6343145801CD}"/>
    <dgm:cxn modelId="{3DC517A8-6A85-42B8-B813-88AE6B808329}" srcId="{B0D0C9DE-36FD-4A31-BC8D-C7B527FEBB83}" destId="{06B1CCBA-788C-4AE7-8818-EB24B4307297}" srcOrd="1" destOrd="0" parTransId="{AFE2B5E9-58F4-4CB5-97B9-3CCDDDA551B9}" sibTransId="{1EDDD236-6533-40B8-8410-6AE86ACAE25A}"/>
    <dgm:cxn modelId="{37BFFEAE-BEF1-4C23-B264-00AD19A5F5AE}" type="presOf" srcId="{46FDD85C-DC6B-4DBB-A0A3-079E1C8D7A46}" destId="{9876151D-F999-49EB-AE57-0E681385AAAB}" srcOrd="0" destOrd="1" presId="urn:microsoft.com/office/officeart/2005/8/layout/hList1"/>
    <dgm:cxn modelId="{7D98A8D4-25B2-4374-AE1F-16150C4BF716}" srcId="{A5E03A66-4BA6-4ED5-82DB-F8653DBE2750}" destId="{A2642ED8-639B-412E-A501-19C1CF73C73D}" srcOrd="1" destOrd="0" parTransId="{D1CA5A39-4E34-4B33-9610-A21AF2C633EC}" sibTransId="{1E581B1E-39C9-4542-B039-29C9E31F190B}"/>
    <dgm:cxn modelId="{581D1CD9-A099-451B-9D6B-AD00878164CE}" srcId="{53D2C223-EEB7-45EC-A153-BB47920FD27B}" destId="{A2D323E6-1B95-40CF-8C70-4B7E2DF272DA}" srcOrd="0" destOrd="0" parTransId="{8A3B2362-1C4D-43DA-87E6-B0F0061A5110}" sibTransId="{A7E97BA1-BDE8-4FC0-8635-12CF6C4137E1}"/>
    <dgm:cxn modelId="{B454B3F1-0A8F-40BF-AE06-15987D7D21B6}" srcId="{B0D0C9DE-36FD-4A31-BC8D-C7B527FEBB83}" destId="{121314B4-104F-40CC-906B-BC59F39CDA7F}" srcOrd="0" destOrd="0" parTransId="{7D00A9F4-CB80-472B-8CBE-C0F170CCC807}" sibTransId="{A0C57948-B72B-4BD5-AE99-F44DEE06791B}"/>
    <dgm:cxn modelId="{25056BF4-CBAA-4F98-8306-1BCDB482AF30}" type="presOf" srcId="{B0D0C9DE-36FD-4A31-BC8D-C7B527FEBB83}" destId="{C8DEF4F7-C6B2-4BB5-B582-0797783B69E9}" srcOrd="0" destOrd="0" presId="urn:microsoft.com/office/officeart/2005/8/layout/hList1"/>
    <dgm:cxn modelId="{7C00EBF7-CF88-44A1-9C2F-8606A77FEA7A}" srcId="{A5E03A66-4BA6-4ED5-82DB-F8653DBE2750}" destId="{DAD28CEA-4782-44C7-829A-C28BB698A541}" srcOrd="0" destOrd="0" parTransId="{E6398D6D-441C-45BD-97CC-28A7C686E498}" sibTransId="{8E6FFEDB-395F-49BA-8B49-FEF1AD33E5EA}"/>
    <dgm:cxn modelId="{355977B9-7A28-4CBC-AE56-B7CFB2872AEF}" type="presParOf" srcId="{473E49FC-8809-4414-8462-38E55E6ED95E}" destId="{15515D7D-3C8F-44B9-9FD8-C1D17A19DE18}" srcOrd="0" destOrd="0" presId="urn:microsoft.com/office/officeart/2005/8/layout/hList1"/>
    <dgm:cxn modelId="{63A1BC04-307A-4044-ABC6-2EC3F30817E3}" type="presParOf" srcId="{15515D7D-3C8F-44B9-9FD8-C1D17A19DE18}" destId="{FF29B163-7EDD-45E3-B37B-2860521B3E9B}" srcOrd="0" destOrd="0" presId="urn:microsoft.com/office/officeart/2005/8/layout/hList1"/>
    <dgm:cxn modelId="{9F199BCA-1948-4714-B619-33D36D9D6F0D}" type="presParOf" srcId="{15515D7D-3C8F-44B9-9FD8-C1D17A19DE18}" destId="{9876151D-F999-49EB-AE57-0E681385AAAB}" srcOrd="1" destOrd="0" presId="urn:microsoft.com/office/officeart/2005/8/layout/hList1"/>
    <dgm:cxn modelId="{BCA45981-A404-43CA-AA91-97C3975BC078}" type="presParOf" srcId="{473E49FC-8809-4414-8462-38E55E6ED95E}" destId="{AC7F5B53-72E3-4A21-88ED-014CFEFC260C}" srcOrd="1" destOrd="0" presId="urn:microsoft.com/office/officeart/2005/8/layout/hList1"/>
    <dgm:cxn modelId="{C1AA2C3D-79D5-45F6-84F7-2F19097BCB5B}" type="presParOf" srcId="{473E49FC-8809-4414-8462-38E55E6ED95E}" destId="{DDA45BFC-F80A-4C4B-A03A-3F56FB202793}" srcOrd="2" destOrd="0" presId="urn:microsoft.com/office/officeart/2005/8/layout/hList1"/>
    <dgm:cxn modelId="{54B8FB94-1A61-4E29-AD63-789F0253E915}" type="presParOf" srcId="{DDA45BFC-F80A-4C4B-A03A-3F56FB202793}" destId="{C8DEF4F7-C6B2-4BB5-B582-0797783B69E9}" srcOrd="0" destOrd="0" presId="urn:microsoft.com/office/officeart/2005/8/layout/hList1"/>
    <dgm:cxn modelId="{898096CA-2000-45CA-BFD3-DCAA2918451B}" type="presParOf" srcId="{DDA45BFC-F80A-4C4B-A03A-3F56FB202793}" destId="{159EAA40-F778-4E30-9783-CC33069F8420}" srcOrd="1" destOrd="0" presId="urn:microsoft.com/office/officeart/2005/8/layout/hList1"/>
    <dgm:cxn modelId="{508779A6-876B-4279-86C5-7CD5EB8E3533}" type="presParOf" srcId="{473E49FC-8809-4414-8462-38E55E6ED95E}" destId="{EEA8E4D8-7994-48A9-A790-F87302342FAD}" srcOrd="3" destOrd="0" presId="urn:microsoft.com/office/officeart/2005/8/layout/hList1"/>
    <dgm:cxn modelId="{AC468F5D-0793-43EC-9BEC-80C87456D82A}" type="presParOf" srcId="{473E49FC-8809-4414-8462-38E55E6ED95E}" destId="{EEACD02C-F544-40AC-9CAC-5CB5ED00ACB2}" srcOrd="4" destOrd="0" presId="urn:microsoft.com/office/officeart/2005/8/layout/hList1"/>
    <dgm:cxn modelId="{A91F17CD-4EDF-4CAE-8094-5B82E43DEA2B}" type="presParOf" srcId="{EEACD02C-F544-40AC-9CAC-5CB5ED00ACB2}" destId="{210AFE6B-CF49-440A-B8AB-675684F26960}" srcOrd="0" destOrd="0" presId="urn:microsoft.com/office/officeart/2005/8/layout/hList1"/>
    <dgm:cxn modelId="{7FDF1A04-2828-4674-8E4B-C4C2A18536BD}" type="presParOf" srcId="{EEACD02C-F544-40AC-9CAC-5CB5ED00ACB2}" destId="{A3C8EC56-8222-4E6E-9529-03A952579D64}"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29B163-7EDD-45E3-B37B-2860521B3E9B}">
      <dsp:nvSpPr>
        <dsp:cNvPr id="0" name=""/>
        <dsp:cNvSpPr/>
      </dsp:nvSpPr>
      <dsp:spPr>
        <a:xfrm>
          <a:off x="2854" y="652931"/>
          <a:ext cx="2783248" cy="1113299"/>
        </a:xfrm>
        <a:prstGeom prst="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369824" tIns="211328" rIns="369824" bIns="211328" numCol="1" spcCol="1270" anchor="ctr" anchorCtr="0">
          <a:noAutofit/>
        </a:bodyPr>
        <a:lstStyle/>
        <a:p>
          <a:pPr marL="0" lvl="0" indent="0" algn="ctr" defTabSz="2311400">
            <a:lnSpc>
              <a:spcPct val="90000"/>
            </a:lnSpc>
            <a:spcBef>
              <a:spcPct val="0"/>
            </a:spcBef>
            <a:spcAft>
              <a:spcPct val="35000"/>
            </a:spcAft>
            <a:buNone/>
          </a:pPr>
          <a:r>
            <a:rPr lang="en-US" sz="5200" kern="1200" dirty="0"/>
            <a:t>Israr</a:t>
          </a:r>
        </a:p>
      </dsp:txBody>
      <dsp:txXfrm>
        <a:off x="2854" y="652931"/>
        <a:ext cx="2783248" cy="1113299"/>
      </dsp:txXfrm>
    </dsp:sp>
    <dsp:sp modelId="{9876151D-F999-49EB-AE57-0E681385AAAB}">
      <dsp:nvSpPr>
        <dsp:cNvPr id="0" name=""/>
        <dsp:cNvSpPr/>
      </dsp:nvSpPr>
      <dsp:spPr>
        <a:xfrm>
          <a:off x="2854" y="1766231"/>
          <a:ext cx="2783248" cy="2854800"/>
        </a:xfrm>
        <a:prstGeom prst="rect">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Char char="•"/>
          </a:pPr>
          <a:r>
            <a:rPr lang="en-US" sz="4000" kern="1200" dirty="0"/>
            <a:t>15 queries</a:t>
          </a:r>
        </a:p>
        <a:p>
          <a:pPr marL="285750" lvl="1" indent="-285750" algn="l" defTabSz="1778000">
            <a:lnSpc>
              <a:spcPct val="90000"/>
            </a:lnSpc>
            <a:spcBef>
              <a:spcPct val="0"/>
            </a:spcBef>
            <a:spcAft>
              <a:spcPct val="15000"/>
            </a:spcAft>
            <a:buChar char="•"/>
          </a:pPr>
          <a:r>
            <a:rPr lang="en-US" sz="4000" kern="1200" dirty="0"/>
            <a:t>Git hub</a:t>
          </a:r>
        </a:p>
        <a:p>
          <a:pPr marL="285750" lvl="1" indent="-285750" algn="l" defTabSz="1778000">
            <a:lnSpc>
              <a:spcPct val="90000"/>
            </a:lnSpc>
            <a:spcBef>
              <a:spcPct val="0"/>
            </a:spcBef>
            <a:spcAft>
              <a:spcPct val="15000"/>
            </a:spcAft>
            <a:buChar char="•"/>
          </a:pPr>
          <a:r>
            <a:rPr lang="en-US" sz="4000" kern="1200" dirty="0"/>
            <a:t>Ppt (1-5)</a:t>
          </a:r>
        </a:p>
      </dsp:txBody>
      <dsp:txXfrm>
        <a:off x="2854" y="1766231"/>
        <a:ext cx="2783248" cy="2854800"/>
      </dsp:txXfrm>
    </dsp:sp>
    <dsp:sp modelId="{C8DEF4F7-C6B2-4BB5-B582-0797783B69E9}">
      <dsp:nvSpPr>
        <dsp:cNvPr id="0" name=""/>
        <dsp:cNvSpPr/>
      </dsp:nvSpPr>
      <dsp:spPr>
        <a:xfrm>
          <a:off x="3175758" y="652931"/>
          <a:ext cx="2783248" cy="1113299"/>
        </a:xfrm>
        <a:prstGeom prst="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369824" tIns="211328" rIns="369824" bIns="211328" numCol="1" spcCol="1270" anchor="ctr" anchorCtr="0">
          <a:noAutofit/>
        </a:bodyPr>
        <a:lstStyle/>
        <a:p>
          <a:pPr marL="0" lvl="0" indent="0" algn="ctr" defTabSz="2311400">
            <a:lnSpc>
              <a:spcPct val="90000"/>
            </a:lnSpc>
            <a:spcBef>
              <a:spcPct val="0"/>
            </a:spcBef>
            <a:spcAft>
              <a:spcPct val="35000"/>
            </a:spcAft>
            <a:buNone/>
          </a:pPr>
          <a:r>
            <a:rPr lang="en-US" sz="5200" kern="1200" dirty="0"/>
            <a:t>Qamar</a:t>
          </a:r>
        </a:p>
      </dsp:txBody>
      <dsp:txXfrm>
        <a:off x="3175758" y="652931"/>
        <a:ext cx="2783248" cy="1113299"/>
      </dsp:txXfrm>
    </dsp:sp>
    <dsp:sp modelId="{159EAA40-F778-4E30-9783-CC33069F8420}">
      <dsp:nvSpPr>
        <dsp:cNvPr id="0" name=""/>
        <dsp:cNvSpPr/>
      </dsp:nvSpPr>
      <dsp:spPr>
        <a:xfrm>
          <a:off x="3175758" y="1792324"/>
          <a:ext cx="2783248" cy="2854800"/>
        </a:xfrm>
        <a:prstGeom prst="rect">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192024" tIns="192024" rIns="256032" bIns="288036" numCol="1" spcCol="1270" anchor="t" anchorCtr="0">
          <a:noAutofit/>
        </a:bodyPr>
        <a:lstStyle/>
        <a:p>
          <a:pPr marL="285750" lvl="1" indent="-285750" algn="l" defTabSz="1600200">
            <a:lnSpc>
              <a:spcPct val="90000"/>
            </a:lnSpc>
            <a:spcBef>
              <a:spcPct val="0"/>
            </a:spcBef>
            <a:spcAft>
              <a:spcPct val="15000"/>
            </a:spcAft>
            <a:buChar char="•"/>
          </a:pPr>
          <a:r>
            <a:rPr lang="en-US" sz="3600" kern="1200" dirty="0"/>
            <a:t>15 queries</a:t>
          </a:r>
        </a:p>
        <a:p>
          <a:pPr marL="285750" lvl="1" indent="-285750" algn="l" defTabSz="1600200">
            <a:lnSpc>
              <a:spcPct val="90000"/>
            </a:lnSpc>
            <a:spcBef>
              <a:spcPct val="0"/>
            </a:spcBef>
            <a:spcAft>
              <a:spcPct val="15000"/>
            </a:spcAft>
            <a:buChar char="•"/>
          </a:pPr>
          <a:r>
            <a:rPr lang="en-US" sz="3600" kern="1200" dirty="0"/>
            <a:t>ER model</a:t>
          </a:r>
        </a:p>
      </dsp:txBody>
      <dsp:txXfrm>
        <a:off x="3175758" y="1792324"/>
        <a:ext cx="2783248" cy="2854800"/>
      </dsp:txXfrm>
    </dsp:sp>
    <dsp:sp modelId="{210AFE6B-CF49-440A-B8AB-675684F26960}">
      <dsp:nvSpPr>
        <dsp:cNvPr id="0" name=""/>
        <dsp:cNvSpPr/>
      </dsp:nvSpPr>
      <dsp:spPr>
        <a:xfrm>
          <a:off x="6348661" y="652931"/>
          <a:ext cx="2783248" cy="1113299"/>
        </a:xfrm>
        <a:prstGeom prst="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w="6350" cap="flat" cmpd="sng" algn="ctr">
          <a:solidFill>
            <a:schemeClr val="dk2">
              <a:hueOff val="0"/>
              <a:satOff val="0"/>
              <a:lumOff val="0"/>
              <a:alphaOff val="0"/>
            </a:schemeClr>
          </a:solidFill>
          <a:prstDash val="solid"/>
          <a:miter lim="800000"/>
        </a:ln>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txBody>
        <a:bodyPr spcFirstLastPara="0" vert="horz" wrap="square" lIns="369824" tIns="211328" rIns="369824" bIns="211328" numCol="1" spcCol="1270" anchor="ctr" anchorCtr="0">
          <a:noAutofit/>
        </a:bodyPr>
        <a:lstStyle/>
        <a:p>
          <a:pPr marL="0" lvl="0" indent="0" algn="ctr" defTabSz="2311400">
            <a:lnSpc>
              <a:spcPct val="90000"/>
            </a:lnSpc>
            <a:spcBef>
              <a:spcPct val="0"/>
            </a:spcBef>
            <a:spcAft>
              <a:spcPct val="35000"/>
            </a:spcAft>
            <a:buNone/>
          </a:pPr>
          <a:r>
            <a:rPr lang="en-US" sz="5200" kern="1200" dirty="0"/>
            <a:t>Arif</a:t>
          </a:r>
        </a:p>
      </dsp:txBody>
      <dsp:txXfrm>
        <a:off x="6348661" y="652931"/>
        <a:ext cx="2783248" cy="1113299"/>
      </dsp:txXfrm>
    </dsp:sp>
    <dsp:sp modelId="{A3C8EC56-8222-4E6E-9529-03A952579D64}">
      <dsp:nvSpPr>
        <dsp:cNvPr id="0" name=""/>
        <dsp:cNvSpPr/>
      </dsp:nvSpPr>
      <dsp:spPr>
        <a:xfrm>
          <a:off x="6348661" y="1766231"/>
          <a:ext cx="2783248" cy="2854800"/>
        </a:xfrm>
        <a:prstGeom prst="rect">
          <a:avLst/>
        </a:prstGeom>
        <a:solidFill>
          <a:schemeClr val="dk2">
            <a:alpha val="90000"/>
            <a:tint val="40000"/>
            <a:hueOff val="0"/>
            <a:satOff val="0"/>
            <a:lumOff val="0"/>
            <a:alphaOff val="0"/>
          </a:schemeClr>
        </a:solidFill>
        <a:ln w="6350" cap="flat" cmpd="sng" algn="ctr">
          <a:solidFill>
            <a:schemeClr val="dk2">
              <a:alpha val="90000"/>
              <a:tint val="40000"/>
              <a:hueOff val="0"/>
              <a:satOff val="0"/>
              <a:lumOff val="0"/>
              <a:alphaOff val="0"/>
            </a:schemeClr>
          </a:solidFill>
          <a:prstDash val="solid"/>
          <a:miter lim="800000"/>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213360" tIns="213360" rIns="284480" bIns="320040" numCol="1" spcCol="1270" anchor="t" anchorCtr="0">
          <a:noAutofit/>
        </a:bodyPr>
        <a:lstStyle/>
        <a:p>
          <a:pPr marL="285750" lvl="1" indent="-285750" algn="l" defTabSz="1778000">
            <a:lnSpc>
              <a:spcPct val="90000"/>
            </a:lnSpc>
            <a:spcBef>
              <a:spcPct val="0"/>
            </a:spcBef>
            <a:spcAft>
              <a:spcPct val="15000"/>
            </a:spcAft>
            <a:buChar char="•"/>
          </a:pPr>
          <a:r>
            <a:rPr lang="en-US" sz="4000" kern="1200" dirty="0"/>
            <a:t>15 queries</a:t>
          </a:r>
        </a:p>
        <a:p>
          <a:pPr marL="285750" lvl="1" indent="-285750" algn="l" defTabSz="1778000">
            <a:lnSpc>
              <a:spcPct val="90000"/>
            </a:lnSpc>
            <a:spcBef>
              <a:spcPct val="0"/>
            </a:spcBef>
            <a:spcAft>
              <a:spcPct val="15000"/>
            </a:spcAft>
            <a:buChar char="•"/>
          </a:pPr>
          <a:r>
            <a:rPr lang="en-US" sz="4000" kern="1200" dirty="0"/>
            <a:t>ppt</a:t>
          </a:r>
        </a:p>
        <a:p>
          <a:pPr marL="171450" lvl="1" indent="-171450" algn="l" defTabSz="800100">
            <a:lnSpc>
              <a:spcPct val="90000"/>
            </a:lnSpc>
            <a:spcBef>
              <a:spcPct val="0"/>
            </a:spcBef>
            <a:spcAft>
              <a:spcPct val="15000"/>
            </a:spcAft>
            <a:buChar char="•"/>
          </a:pPr>
          <a:endParaRPr lang="en-US" sz="1800" kern="1200" dirty="0"/>
        </a:p>
      </dsp:txBody>
      <dsp:txXfrm>
        <a:off x="6348661" y="1766231"/>
        <a:ext cx="2783248" cy="28548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a:p>
            <a:endParaRPr lang="en-US"/>
          </a:p>
        </p:txBody>
      </p:sp>
      <p:sp>
        <p:nvSpPr>
          <p:cNvPr id="3" name="Date Placeholder 2"/>
          <p:cNvSpPr>
            <a:spLocks noGrp="1" noEditPoints="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F892E0-74A0-4CFB-B68E-BF47B959F216}" type="datetimeFigureOut">
              <a:rPr lang="en-US" smtClean="0"/>
              <a:t>6/14/2024</a:t>
            </a:fld>
            <a:endParaRPr lang="en-US"/>
          </a:p>
        </p:txBody>
      </p:sp>
      <p:sp>
        <p:nvSpPr>
          <p:cNvPr id="4" name="Slide Image Placeholder 3"/>
          <p:cNvSpPr>
            <a:spLocks noGrp="1" noRot="1" noChangeAspect="1" noEditPoints="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a:p>
          <a:p>
            <a:endParaRPr lang="en-US"/>
          </a:p>
        </p:txBody>
      </p:sp>
      <p:sp>
        <p:nvSpPr>
          <p:cNvPr id="5" name="Notes Placeholder 4"/>
          <p:cNvSpPr>
            <a:spLocks noGrp="1" noEditPoints="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noEditPoints="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noEditPoints="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AC56DD-ACBA-40F6-86B7-BA6C0D1820C7}" type="slidenum">
              <a:rPr lang="en-US" smtClean="0"/>
              <a:t>‹#›</a:t>
            </a:fld>
            <a:endParaRPr lang="en-US"/>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2256367" y="4411663"/>
            <a:ext cx="2489200" cy="2330450"/>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rect l="0" t="0" r="0" b="0"/>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lstStyle/>
            <a:p>
              <a:endParaRPr lang="en-US"/>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rect l="0" t="0" r="0" b="0"/>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lstStyle/>
            <a:p>
              <a:endParaRPr lang="en-US"/>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rect l="0" t="0" r="0" b="0"/>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lstStyle/>
            <a:p>
              <a:endParaRPr lang="en-US"/>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rect l="0" t="0" r="0" b="0"/>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lstStyle/>
            <a:p>
              <a:endParaRPr lang="en-US"/>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rect l="0" t="0" r="0" b="0"/>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lstStyle/>
            <a:p>
              <a:endParaRPr lang="en-US"/>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rect l="0" t="0" r="0" b="0"/>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lstStyle/>
            <a:p>
              <a:endParaRPr lang="en-US"/>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rect l="0" t="0" r="0" b="0"/>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lstStyle/>
            <a:p>
              <a:endParaRPr lang="en-US"/>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rect l="0" t="0" r="0" b="0"/>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lstStyle/>
            <a:p>
              <a:endParaRPr lang="en-US"/>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rect l="0" t="0" r="0" b="0"/>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lstStyle/>
            <a:p>
              <a:endParaRPr lang="en-US"/>
            </a:p>
          </p:txBody>
        </p:sp>
      </p:grpSp>
      <p:sp>
        <p:nvSpPr>
          <p:cNvPr id="2051" name="未知"/>
          <p:cNvSpPr>
            <a:spLocks noChangeAspect="1"/>
          </p:cNvSpPr>
          <p:nvPr/>
        </p:nvSpPr>
        <p:spPr>
          <a:xfrm>
            <a:off x="3043767" y="2293938"/>
            <a:ext cx="9196917" cy="4591050"/>
          </a:xfrm>
          <a:custGeom>
            <a:avLst/>
            <a:gdLst/>
            <a:ahLst/>
            <a:cxnLst>
              <a:cxn ang="0">
                <a:pos x="0" y="4572133"/>
              </a:cxn>
              <a:cxn ang="0">
                <a:pos x="5786074" y="0"/>
              </a:cxn>
              <a:cxn ang="0">
                <a:pos x="6882360" y="14878"/>
              </a:cxn>
              <a:cxn ang="0">
                <a:pos x="6897688" y="4591050"/>
              </a:cxn>
              <a:cxn ang="0">
                <a:pos x="0" y="4572133"/>
              </a:cxn>
            </a:cxnLst>
            <a:rect l="0" t="0" r="0" b="0"/>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lstStyle/>
          <a:p>
            <a:endParaRPr lang="en-US"/>
          </a:p>
        </p:txBody>
      </p:sp>
      <p:sp>
        <p:nvSpPr>
          <p:cNvPr id="2061" name="Rectangle 13"/>
          <p:cNvSpPr>
            <a:spLocks noGrp="1" noChangeArrowheads="1"/>
          </p:cNvSpPr>
          <p:nvPr>
            <p:ph type="ctrTitle" sz="quarter"/>
          </p:nvPr>
        </p:nvSpPr>
        <p:spPr>
          <a:xfrm>
            <a:off x="529167" y="2133600"/>
            <a:ext cx="11231033" cy="1470025"/>
          </a:xfrm>
        </p:spPr>
        <p:txBody>
          <a:bodyPr/>
          <a:lstStyle>
            <a:lvl1pPr algn="ctr">
              <a:defRPr/>
            </a:lvl1pPr>
          </a:lstStyle>
          <a:p>
            <a:pPr lvl="0"/>
            <a:r>
              <a:rPr lang="en-US" altLang="zh-CN" noProof="0"/>
              <a:t>Click to edit Master title style</a:t>
            </a:r>
          </a:p>
        </p:txBody>
      </p:sp>
      <p:sp>
        <p:nvSpPr>
          <p:cNvPr id="2062" name="Rectangle 14"/>
          <p:cNvSpPr>
            <a:spLocks noGrp="1" noChangeArrowheads="1"/>
          </p:cNvSpPr>
          <p:nvPr>
            <p:ph type="subTitle" sz="quarter" idx="1"/>
          </p:nvPr>
        </p:nvSpPr>
        <p:spPr>
          <a:xfrm>
            <a:off x="1828800" y="3886200"/>
            <a:ext cx="8534400" cy="1198563"/>
          </a:xfrm>
        </p:spPr>
        <p:txBody>
          <a:bodyPr anchor="ctr" anchorCtr="1"/>
          <a:lstStyle>
            <a:lvl1pPr marL="0" indent="0">
              <a:buFontTx/>
              <a:buNone/>
              <a:defRPr/>
            </a:lvl1pPr>
          </a:lstStyle>
          <a:p>
            <a:pPr lvl="0"/>
            <a:r>
              <a:rPr lang="en-US" altLang="zh-CN" noProof="0"/>
              <a:t>Click to edit Master subtitle style</a:t>
            </a:r>
          </a:p>
        </p:txBody>
      </p:sp>
      <p:sp>
        <p:nvSpPr>
          <p:cNvPr id="29" name="Rectangle 15"/>
          <p:cNvSpPr>
            <a:spLocks noGrp="1" noChangeArrowheads="1"/>
          </p:cNvSpPr>
          <p:nvPr>
            <p:ph type="dt" sz="quarter"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71FD7FF2-845F-41B9-944F-35B90659B7D6}" type="datetimeFigureOut">
              <a:rPr lang="en-US" smtClean="0"/>
              <a:t>6/14/2024</a:t>
            </a:fld>
            <a:endParaRPr lang="en-US"/>
          </a:p>
        </p:txBody>
      </p:sp>
      <p:sp>
        <p:nvSpPr>
          <p:cNvPr id="30" name="Rectangle 16"/>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1" name="Rectangle 17"/>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707E345D-6FE0-4977-A3DF-5875ED8E59A8}" type="slidenum">
              <a:rPr lang="en-US" smtClean="0"/>
              <a:t>‹#›</a:t>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FD7FF2-845F-41B9-944F-35B90659B7D6}"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FD7FF2-845F-41B9-944F-35B90659B7D6}"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FD7FF2-845F-41B9-944F-35B90659B7D6}"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71FD7FF2-845F-41B9-944F-35B90659B7D6}"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0"/>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0"/>
            <a:ext cx="53848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FD7FF2-845F-41B9-944F-35B90659B7D6}"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1FD7FF2-845F-41B9-944F-35B90659B7D6}" type="datetimeFigureOut">
              <a:rPr lang="en-US" smtClean="0"/>
              <a:t>6/14/2024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1FD7FF2-845F-41B9-944F-35B90659B7D6}" type="datetimeFigureOut">
              <a:rPr lang="en-US" smtClean="0"/>
              <a:t>6/14/2024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FD7FF2-845F-41B9-944F-35B90659B7D6}" type="datetimeFigureOut">
              <a:rPr lang="en-US" smtClean="0"/>
              <a:t>6/14/2024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FD7FF2-845F-41B9-944F-35B90659B7D6}"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FD7FF2-845F-41B9-944F-35B90659B7D6}"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7E345D-6FE0-4977-A3DF-5875ED8E59A8}" type="slidenum">
              <a:rPr lang="en-US" smtClean="0"/>
              <a:t>‹#›</a:t>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1026" name="Group 2"/>
          <p:cNvGrpSpPr>
            <a:grpSpLocks noChangeAspect="1"/>
          </p:cNvGrpSpPr>
          <p:nvPr/>
        </p:nvGrpSpPr>
        <p:grpSpPr>
          <a:xfrm>
            <a:off x="7016751" y="4076700"/>
            <a:ext cx="1862667" cy="1749425"/>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rect l="0" t="0" r="0" b="0"/>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lstStyle/>
            <a:p>
              <a:endParaRPr lang="en-US"/>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rect l="0" t="0" r="0" b="0"/>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lstStyle/>
            <a:p>
              <a:endParaRPr lang="en-US"/>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rect l="0" t="0" r="0" b="0"/>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lstStyle/>
            <a:p>
              <a:endParaRPr lang="en-US"/>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rect l="0" t="0" r="0" b="0"/>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lstStyle/>
            <a:p>
              <a:endParaRPr lang="en-US"/>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rect l="0" t="0" r="0" b="0"/>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lstStyle/>
            <a:p>
              <a:endParaRPr lang="en-US"/>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rect l="0" t="0" r="0" b="0"/>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lstStyle/>
            <a:p>
              <a:endParaRPr lang="en-US"/>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rect l="0" t="0" r="0" b="0"/>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lstStyle/>
            <a:p>
              <a:endParaRPr lang="en-US"/>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rect l="0" t="0" r="0" b="0"/>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lstStyle/>
            <a:p>
              <a:endParaRPr lang="en-US"/>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rect l="0" t="0" r="0" b="0"/>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lstStyle/>
            <a:p>
              <a:endParaRPr lang="en-US"/>
            </a:p>
          </p:txBody>
        </p:sp>
      </p:grpSp>
      <p:sp>
        <p:nvSpPr>
          <p:cNvPr id="1027" name="未知"/>
          <p:cNvSpPr>
            <a:spLocks noChangeAspect="1"/>
          </p:cNvSpPr>
          <p:nvPr/>
        </p:nvSpPr>
        <p:spPr>
          <a:xfrm>
            <a:off x="2840567" y="4749800"/>
            <a:ext cx="9351433" cy="2135188"/>
          </a:xfrm>
          <a:custGeom>
            <a:avLst/>
            <a:gdLst/>
            <a:ahLst/>
            <a:cxnLst>
              <a:cxn ang="0">
                <a:pos x="0" y="2115714"/>
              </a:cxn>
              <a:cxn ang="0">
                <a:pos x="7013575" y="0"/>
              </a:cxn>
              <a:cxn ang="0">
                <a:pos x="7013575" y="2135188"/>
              </a:cxn>
              <a:cxn ang="0">
                <a:pos x="0" y="2115714"/>
              </a:cxn>
            </a:cxnLst>
            <a:rect l="0" t="0" r="0" b="0"/>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lstStyle/>
          <a:p>
            <a:endParaRPr lang="en-US"/>
          </a:p>
        </p:txBody>
      </p:sp>
      <p:sp>
        <p:nvSpPr>
          <p:cNvPr id="1028" name="Rectangle 13"/>
          <p:cNvSpPr>
            <a:spLocks noGrp="1"/>
          </p:cNvSpPr>
          <p:nvPr>
            <p:ph type="title"/>
          </p:nvPr>
        </p:nvSpPr>
        <p:spPr>
          <a:xfrm>
            <a:off x="609600" y="274638"/>
            <a:ext cx="10972800" cy="1143000"/>
          </a:xfrm>
          <a:prstGeom prst="rect">
            <a:avLst/>
          </a:prstGeom>
          <a:noFill/>
          <a:ln w="9525">
            <a:noFill/>
          </a:ln>
        </p:spPr>
        <p:txBody>
          <a:bodyPr anchor="ctr" anchorCtr="0"/>
          <a:lstStyle/>
          <a:p>
            <a:pPr lvl="0"/>
            <a:r>
              <a:rPr lang="en-US" altLang="zh-CN" dirty="0"/>
              <a:t>Click to edit Master title style</a:t>
            </a:r>
          </a:p>
        </p:txBody>
      </p:sp>
      <p:sp>
        <p:nvSpPr>
          <p:cNvPr id="1029" name="Rectangle 14"/>
          <p:cNvSpPr>
            <a:spLocks noGrp="1"/>
          </p:cNvSpPr>
          <p:nvPr>
            <p:ph type="body" idx="1"/>
          </p:nvPr>
        </p:nvSpPr>
        <p:spPr>
          <a:xfrm>
            <a:off x="609600" y="1600200"/>
            <a:ext cx="10972800" cy="4525963"/>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2" name="Rectangle 15"/>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71FD7FF2-845F-41B9-944F-35B90659B7D6}" type="datetimeFigureOut">
              <a:rPr lang="en-US" smtClean="0"/>
              <a:t>6/14/2024</a:t>
            </a:fld>
            <a:endParaRPr lang="en-US"/>
          </a:p>
        </p:txBody>
      </p:sp>
      <p:sp>
        <p:nvSpPr>
          <p:cNvPr id="3" name="Rectangle 16"/>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4" name="Rectangle 17"/>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707E345D-6FE0-4977-A3DF-5875ED8E59A8}" type="slidenum">
              <a:rPr lang="en-US" smtClean="0"/>
              <a:t>‹#›</a:t>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90255" y="436880"/>
            <a:ext cx="8008100" cy="2149302"/>
          </a:xfrm>
        </p:spPr>
        <p:txBody>
          <a:bodyPr>
            <a:noAutofit/>
          </a:bodyPr>
          <a:lstStyle/>
          <a:p>
            <a:r>
              <a:rPr lang="en-US" sz="4800" dirty="0"/>
              <a:t>Database system</a:t>
            </a:r>
            <a:br>
              <a:rPr lang="en-US" sz="4800" dirty="0"/>
            </a:br>
            <a:r>
              <a:rPr lang="en-US" sz="4800" dirty="0"/>
              <a:t>project </a:t>
            </a:r>
            <a:br>
              <a:rPr lang="en-US" sz="4800" dirty="0"/>
            </a:br>
            <a:r>
              <a:rPr lang="en-US" sz="4000" dirty="0"/>
              <a:t>Mani Mart management system  </a:t>
            </a:r>
            <a:endParaRPr lang="en-US" sz="4800" dirty="0"/>
          </a:p>
        </p:txBody>
      </p:sp>
      <p:sp>
        <p:nvSpPr>
          <p:cNvPr id="3" name="Subtitle 2"/>
          <p:cNvSpPr>
            <a:spLocks noGrp="1"/>
          </p:cNvSpPr>
          <p:nvPr>
            <p:ph type="subTitle" idx="1"/>
          </p:nvPr>
        </p:nvSpPr>
        <p:spPr>
          <a:xfrm>
            <a:off x="526473" y="240145"/>
            <a:ext cx="10833966" cy="7490691"/>
          </a:xfrm>
        </p:spPr>
        <p:txBody>
          <a:bodyPr/>
          <a:lstStyle/>
          <a:p>
            <a:r>
              <a:rPr lang="en-US" dirty="0"/>
              <a:t>Course Instructor: Miss Aqsa Umar </a:t>
            </a:r>
          </a:p>
          <a:p>
            <a:r>
              <a:rPr lang="en-US" sz="2800" dirty="0">
                <a:solidFill>
                  <a:schemeClr val="accent2">
                    <a:lumMod val="90000"/>
                  </a:schemeClr>
                </a:solidFill>
              </a:rPr>
              <a:t>             Group member </a:t>
            </a:r>
          </a:p>
          <a:p>
            <a:r>
              <a:rPr lang="en-US" sz="2800" dirty="0">
                <a:solidFill>
                  <a:schemeClr val="accent2">
                    <a:lumMod val="90000"/>
                  </a:schemeClr>
                </a:solidFill>
              </a:rPr>
              <a:t>Israr Ahmed (L)      (BSE-23F-151) </a:t>
            </a:r>
          </a:p>
          <a:p>
            <a:r>
              <a:rPr lang="en-US" sz="2800" dirty="0">
                <a:solidFill>
                  <a:schemeClr val="accent2">
                    <a:lumMod val="90000"/>
                  </a:schemeClr>
                </a:solidFill>
              </a:rPr>
              <a:t>Qamar Abbas         (BSE-23F-072)</a:t>
            </a:r>
          </a:p>
          <a:p>
            <a:r>
              <a:rPr lang="en-US" sz="2800" dirty="0">
                <a:solidFill>
                  <a:schemeClr val="accent2">
                    <a:lumMod val="90000"/>
                  </a:schemeClr>
                </a:solidFill>
              </a:rPr>
              <a:t>Arif Hussain            (BSE-23F-053)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003" t="53596" r="-1283"/>
          <a:stretch/>
        </p:blipFill>
        <p:spPr>
          <a:xfrm>
            <a:off x="393699" y="812800"/>
            <a:ext cx="10848211" cy="2768600"/>
          </a:xfr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49038" r="1010"/>
          <a:stretch/>
        </p:blipFill>
        <p:spPr>
          <a:xfrm>
            <a:off x="393699" y="3708399"/>
            <a:ext cx="10771263" cy="2844801"/>
          </a:xfrm>
          <a:prstGeom prst="rect">
            <a:avLst/>
          </a:prstGeom>
        </p:spPr>
      </p:pic>
    </p:spTree>
    <p:extLst>
      <p:ext uri="{BB962C8B-B14F-4D97-AF65-F5344CB8AC3E}">
        <p14:creationId xmlns:p14="http://schemas.microsoft.com/office/powerpoint/2010/main" val="933123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7167" t="49813" r="4482" b="5229"/>
          <a:stretch/>
        </p:blipFill>
        <p:spPr>
          <a:xfrm>
            <a:off x="508000" y="457200"/>
            <a:ext cx="11048032" cy="3162299"/>
          </a:xfrm>
          <a:prstGeom prst="rect">
            <a:avLst/>
          </a:prstGeom>
        </p:spPr>
      </p:pic>
      <p:pic>
        <p:nvPicPr>
          <p:cNvPr id="6" name="Picture 5"/>
          <p:cNvPicPr>
            <a:picLocks noChangeAspect="1"/>
          </p:cNvPicPr>
          <p:nvPr/>
        </p:nvPicPr>
        <p:blipFill rotWithShape="1">
          <a:blip r:embed="rId3"/>
          <a:srcRect t="46355" r="5264" b="6862"/>
          <a:stretch/>
        </p:blipFill>
        <p:spPr>
          <a:xfrm>
            <a:off x="508000" y="3803071"/>
            <a:ext cx="10778836" cy="2994121"/>
          </a:xfrm>
          <a:prstGeom prst="rect">
            <a:avLst/>
          </a:prstGeom>
        </p:spPr>
      </p:pic>
    </p:spTree>
    <p:extLst>
      <p:ext uri="{BB962C8B-B14F-4D97-AF65-F5344CB8AC3E}">
        <p14:creationId xmlns:p14="http://schemas.microsoft.com/office/powerpoint/2010/main" val="227803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l="10582" t="20362" r="5020" b="17962"/>
          <a:stretch/>
        </p:blipFill>
        <p:spPr>
          <a:xfrm>
            <a:off x="646545" y="498765"/>
            <a:ext cx="7691920" cy="2687780"/>
          </a:xfrm>
          <a:prstGeom prst="rect">
            <a:avLst/>
          </a:prstGeom>
        </p:spPr>
      </p:pic>
      <p:pic>
        <p:nvPicPr>
          <p:cNvPr id="3" name="Picture 2"/>
          <p:cNvPicPr>
            <a:picLocks noChangeAspect="1"/>
          </p:cNvPicPr>
          <p:nvPr/>
        </p:nvPicPr>
        <p:blipFill rotWithShape="1">
          <a:blip r:embed="rId3"/>
          <a:srcRect l="4031" t="48812" r="7063" b="6801"/>
          <a:stretch/>
        </p:blipFill>
        <p:spPr>
          <a:xfrm>
            <a:off x="646545" y="3465616"/>
            <a:ext cx="7691920" cy="2160105"/>
          </a:xfrm>
          <a:prstGeom prst="rect">
            <a:avLst/>
          </a:prstGeom>
        </p:spPr>
      </p:pic>
    </p:spTree>
    <p:extLst>
      <p:ext uri="{BB962C8B-B14F-4D97-AF65-F5344CB8AC3E}">
        <p14:creationId xmlns:p14="http://schemas.microsoft.com/office/powerpoint/2010/main" val="3293423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t="54488" r="6066" b="6918"/>
          <a:stretch/>
        </p:blipFill>
        <p:spPr>
          <a:xfrm>
            <a:off x="385125" y="471053"/>
            <a:ext cx="10251484" cy="2752437"/>
          </a:xfrm>
          <a:prstGeom prst="rect">
            <a:avLst/>
          </a:prstGeom>
        </p:spPr>
      </p:pic>
      <p:pic>
        <p:nvPicPr>
          <p:cNvPr id="3" name="Picture 2"/>
          <p:cNvPicPr>
            <a:picLocks noChangeAspect="1"/>
          </p:cNvPicPr>
          <p:nvPr/>
        </p:nvPicPr>
        <p:blipFill rotWithShape="1">
          <a:blip r:embed="rId3"/>
          <a:srcRect t="59775" r="7106"/>
          <a:stretch/>
        </p:blipFill>
        <p:spPr>
          <a:xfrm>
            <a:off x="467493" y="3620655"/>
            <a:ext cx="10086748" cy="2456872"/>
          </a:xfrm>
          <a:prstGeom prst="rect">
            <a:avLst/>
          </a:prstGeom>
        </p:spPr>
      </p:pic>
    </p:spTree>
    <p:extLst>
      <p:ext uri="{BB962C8B-B14F-4D97-AF65-F5344CB8AC3E}">
        <p14:creationId xmlns:p14="http://schemas.microsoft.com/office/powerpoint/2010/main" val="3222245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t="57745" r="3461" b="8124"/>
          <a:stretch/>
        </p:blipFill>
        <p:spPr>
          <a:xfrm>
            <a:off x="441309" y="755072"/>
            <a:ext cx="10480983" cy="2242128"/>
          </a:xfrm>
          <a:prstGeom prst="rect">
            <a:avLst/>
          </a:prstGeom>
        </p:spPr>
      </p:pic>
      <p:pic>
        <p:nvPicPr>
          <p:cNvPr id="3" name="Picture 2"/>
          <p:cNvPicPr>
            <a:picLocks noChangeAspect="1"/>
          </p:cNvPicPr>
          <p:nvPr/>
        </p:nvPicPr>
        <p:blipFill rotWithShape="1">
          <a:blip r:embed="rId3"/>
          <a:srcRect l="-1" t="38850" r="5135" b="28153"/>
          <a:stretch/>
        </p:blipFill>
        <p:spPr>
          <a:xfrm>
            <a:off x="441309" y="3416300"/>
            <a:ext cx="10450681" cy="2184399"/>
          </a:xfrm>
          <a:prstGeom prst="rect">
            <a:avLst/>
          </a:prstGeom>
        </p:spPr>
      </p:pic>
    </p:spTree>
    <p:extLst>
      <p:ext uri="{BB962C8B-B14F-4D97-AF65-F5344CB8AC3E}">
        <p14:creationId xmlns:p14="http://schemas.microsoft.com/office/powerpoint/2010/main" val="1939311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pic>
        <p:nvPicPr>
          <p:cNvPr id="3" name="Picture 2"/>
          <p:cNvPicPr>
            <a:picLocks noChangeAspect="1"/>
          </p:cNvPicPr>
          <p:nvPr/>
        </p:nvPicPr>
        <p:blipFill rotWithShape="1">
          <a:blip r:embed="rId2"/>
          <a:srcRect l="302" t="51650" r="2476" b="9432"/>
          <a:stretch/>
        </p:blipFill>
        <p:spPr>
          <a:xfrm>
            <a:off x="609600" y="802211"/>
            <a:ext cx="10693997" cy="2407918"/>
          </a:xfrm>
          <a:prstGeom prst="rect">
            <a:avLst/>
          </a:prstGeom>
        </p:spPr>
      </p:pic>
      <p:pic>
        <p:nvPicPr>
          <p:cNvPr id="5" name="Picture 4"/>
          <p:cNvPicPr>
            <a:picLocks noChangeAspect="1"/>
          </p:cNvPicPr>
          <p:nvPr/>
        </p:nvPicPr>
        <p:blipFill rotWithShape="1">
          <a:blip r:embed="rId3"/>
          <a:srcRect l="-1886" t="51040" r="12035" b="15911"/>
          <a:stretch/>
        </p:blipFill>
        <p:spPr>
          <a:xfrm>
            <a:off x="252920" y="3441329"/>
            <a:ext cx="11050677" cy="2286347"/>
          </a:xfrm>
          <a:prstGeom prst="rect">
            <a:avLst/>
          </a:prstGeom>
        </p:spPr>
      </p:pic>
    </p:spTree>
    <p:extLst>
      <p:ext uri="{BB962C8B-B14F-4D97-AF65-F5344CB8AC3E}">
        <p14:creationId xmlns:p14="http://schemas.microsoft.com/office/powerpoint/2010/main" val="736423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srcRect l="-1" t="45423" r="5942" b="17605"/>
          <a:stretch/>
        </p:blipFill>
        <p:spPr>
          <a:xfrm>
            <a:off x="604389" y="827363"/>
            <a:ext cx="11102765" cy="2454851"/>
          </a:xfrm>
          <a:prstGeom prst="rect">
            <a:avLst/>
          </a:prstGeom>
        </p:spPr>
      </p:pic>
    </p:spTree>
    <p:extLst>
      <p:ext uri="{BB962C8B-B14F-4D97-AF65-F5344CB8AC3E}">
        <p14:creationId xmlns:p14="http://schemas.microsoft.com/office/powerpoint/2010/main" val="3900165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234690" y="3429000"/>
            <a:ext cx="4664710" cy="1163320"/>
          </a:xfrm>
        </p:spPr>
        <p:txBody>
          <a:bodyPr/>
          <a:lstStyle/>
          <a:p>
            <a:r>
              <a:rPr lang="en-US" dirty="0"/>
              <a:t>THANKYOU</a:t>
            </a:r>
          </a:p>
        </p:txBody>
      </p:sp>
    </p:spTree>
    <p:extLst>
      <p:ext uri="{BB962C8B-B14F-4D97-AF65-F5344CB8AC3E}">
        <p14:creationId xmlns:p14="http://schemas.microsoft.com/office/powerpoint/2010/main" val="3869481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sz="4000" b="1" dirty="0"/>
              <a:t>INTRODUCTION</a:t>
            </a:r>
            <a:br>
              <a:rPr lang="en-US" dirty="0"/>
            </a:br>
            <a:r>
              <a:rPr lang="en-US" dirty="0"/>
              <a:t>     MINI MART MANAGEMENT SYSTEM</a:t>
            </a:r>
          </a:p>
        </p:txBody>
      </p:sp>
      <p:sp>
        <p:nvSpPr>
          <p:cNvPr id="5" name="Content Placeholder 4">
            <a:extLst>
              <a:ext uri="{FF2B5EF4-FFF2-40B4-BE49-F238E27FC236}">
                <a16:creationId xmlns:a16="http://schemas.microsoft.com/office/drawing/2014/main" id="{3E4CD356-47C1-1037-51B7-8C192D0231AF}"/>
              </a:ext>
            </a:extLst>
          </p:cNvPr>
          <p:cNvSpPr>
            <a:spLocks noGrp="1"/>
          </p:cNvSpPr>
          <p:nvPr>
            <p:ph idx="1"/>
          </p:nvPr>
        </p:nvSpPr>
        <p:spPr/>
        <p:txBody>
          <a:bodyPr/>
          <a:lstStyle/>
          <a:p>
            <a:r>
              <a:rPr lang="en-US" sz="2800" dirty="0">
                <a:latin typeface="Abadi" panose="020B0604020104020204" pitchFamily="34" charset="0"/>
              </a:rPr>
              <a:t>A Minimarket Management System is designed to streamline the operations of a small retail business, providing a comprehensive solution for managing products, customers, employees, suppliers, sales, inventory, and orders. This system aims to improve efficiency, enhance customer service, and provide valuable insights into the business operations through data management and reporting. The following outlines the key components of the Minimarket Management System and their respective functions within an SQL-based database structure.</a:t>
            </a:r>
          </a:p>
          <a:p>
            <a:endParaRPr lang="en-US" sz="2800" dirty="0">
              <a:latin typeface="Abadi" panose="020B0604020104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83BBDE6-63D5-8892-140B-5706099A9BAC}"/>
              </a:ext>
            </a:extLst>
          </p:cNvPr>
          <p:cNvSpPr txBox="1"/>
          <p:nvPr/>
        </p:nvSpPr>
        <p:spPr>
          <a:xfrm>
            <a:off x="424872" y="212735"/>
            <a:ext cx="11674765" cy="6432530"/>
          </a:xfrm>
          <a:prstGeom prst="rect">
            <a:avLst/>
          </a:prstGeom>
          <a:noFill/>
        </p:spPr>
        <p:txBody>
          <a:bodyPr wrap="square">
            <a:spAutoFit/>
          </a:bodyPr>
          <a:lstStyle/>
          <a:p>
            <a:r>
              <a:rPr lang="en-US" sz="3600" b="1" dirty="0"/>
              <a:t>Components of the Minimarket Management System</a:t>
            </a:r>
          </a:p>
          <a:p>
            <a:pPr>
              <a:buFont typeface="+mj-lt"/>
              <a:buAutoNum type="arabicPeriod"/>
            </a:pPr>
            <a:r>
              <a:rPr lang="en-US" sz="2800" b="1" dirty="0">
                <a:latin typeface="Abadi" panose="020B0604020104020204" pitchFamily="34" charset="0"/>
              </a:rPr>
              <a:t>Products</a:t>
            </a:r>
            <a:endParaRPr lang="en-US" sz="2800" dirty="0">
              <a:latin typeface="Abadi" panose="020B0604020104020204" pitchFamily="34" charset="0"/>
            </a:endParaRPr>
          </a:p>
          <a:p>
            <a:pPr marL="742950" lvl="1" indent="-285750">
              <a:buFont typeface="+mj-lt"/>
              <a:buAutoNum type="arabicPeriod"/>
            </a:pPr>
            <a:r>
              <a:rPr lang="en-US" sz="2400" b="1" dirty="0">
                <a:latin typeface="Abadi" panose="020B0604020104020204" pitchFamily="34" charset="0"/>
              </a:rPr>
              <a:t>Description</a:t>
            </a:r>
            <a:r>
              <a:rPr lang="en-US" sz="2400" dirty="0">
                <a:latin typeface="Abadi" panose="020B0604020104020204" pitchFamily="34" charset="0"/>
              </a:rPr>
              <a:t>: Contains information about the items available for sale in the minimarket.</a:t>
            </a:r>
          </a:p>
          <a:p>
            <a:pPr marL="742950" lvl="1" indent="-285750">
              <a:buFont typeface="+mj-lt"/>
              <a:buAutoNum type="arabicPeriod"/>
            </a:pPr>
            <a:r>
              <a:rPr lang="en-US" sz="2400" b="1" dirty="0">
                <a:latin typeface="Abadi" panose="020B0604020104020204" pitchFamily="34" charset="0"/>
              </a:rPr>
              <a:t>Attributes</a:t>
            </a:r>
            <a:r>
              <a:rPr lang="en-US" sz="2400" dirty="0">
                <a:latin typeface="Abadi" panose="020B0604020104020204" pitchFamily="34" charset="0"/>
              </a:rPr>
              <a:t>: Product ID, Name, Category ID, Supplier ID, Quantity, Price, Expiry Date.</a:t>
            </a:r>
          </a:p>
          <a:p>
            <a:pPr>
              <a:buFont typeface="+mj-lt"/>
              <a:buAutoNum type="arabicPeriod"/>
            </a:pPr>
            <a:r>
              <a:rPr lang="en-US" sz="2800" b="1" dirty="0">
                <a:latin typeface="Abadi" panose="020B0604020104020204" pitchFamily="34" charset="0"/>
              </a:rPr>
              <a:t>Product Categories</a:t>
            </a:r>
            <a:endParaRPr lang="en-US" sz="2800" dirty="0">
              <a:latin typeface="Abadi" panose="020B0604020104020204" pitchFamily="34" charset="0"/>
            </a:endParaRPr>
          </a:p>
          <a:p>
            <a:pPr marL="742950" lvl="1" indent="-285750">
              <a:buFont typeface="+mj-lt"/>
              <a:buAutoNum type="arabicPeriod"/>
            </a:pPr>
            <a:r>
              <a:rPr lang="en-US" sz="2400" b="1" dirty="0">
                <a:latin typeface="Abadi" panose="020B0604020104020204" pitchFamily="34" charset="0"/>
              </a:rPr>
              <a:t>Description</a:t>
            </a:r>
            <a:r>
              <a:rPr lang="en-US" sz="2400" dirty="0">
                <a:latin typeface="Abadi" panose="020B0604020104020204" pitchFamily="34" charset="0"/>
              </a:rPr>
              <a:t>: Organizes products into different categories for better management.</a:t>
            </a:r>
          </a:p>
          <a:p>
            <a:pPr marL="742950" lvl="1" indent="-285750">
              <a:buFont typeface="+mj-lt"/>
              <a:buAutoNum type="arabicPeriod"/>
            </a:pPr>
            <a:r>
              <a:rPr lang="en-US" sz="2400" b="1" dirty="0">
                <a:latin typeface="Abadi" panose="020B0604020104020204" pitchFamily="34" charset="0"/>
              </a:rPr>
              <a:t>Attributes</a:t>
            </a:r>
            <a:r>
              <a:rPr lang="en-US" sz="2400" dirty="0">
                <a:latin typeface="Abadi" panose="020B0604020104020204" pitchFamily="34" charset="0"/>
              </a:rPr>
              <a:t>: Category ID, Category Name, Description.</a:t>
            </a:r>
          </a:p>
          <a:p>
            <a:pPr>
              <a:buFont typeface="+mj-lt"/>
              <a:buAutoNum type="arabicPeriod"/>
            </a:pPr>
            <a:r>
              <a:rPr lang="en-US" sz="2800" b="1" dirty="0">
                <a:latin typeface="Abadi" panose="020B0604020104020204" pitchFamily="34" charset="0"/>
              </a:rPr>
              <a:t>Customers</a:t>
            </a:r>
            <a:endParaRPr lang="en-US" sz="2800" dirty="0">
              <a:latin typeface="Abadi" panose="020B0604020104020204" pitchFamily="34" charset="0"/>
            </a:endParaRPr>
          </a:p>
          <a:p>
            <a:pPr marL="742950" lvl="1" indent="-285750">
              <a:buFont typeface="+mj-lt"/>
              <a:buAutoNum type="arabicPeriod"/>
            </a:pPr>
            <a:r>
              <a:rPr lang="en-US" sz="2400" b="1" dirty="0">
                <a:latin typeface="Abadi" panose="020B0604020104020204" pitchFamily="34" charset="0"/>
              </a:rPr>
              <a:t>Description</a:t>
            </a:r>
            <a:r>
              <a:rPr lang="en-US" sz="2400" dirty="0">
                <a:latin typeface="Abadi" panose="020B0604020104020204" pitchFamily="34" charset="0"/>
              </a:rPr>
              <a:t>: Stores details about the customers who purchase products from the minimarket.</a:t>
            </a:r>
          </a:p>
          <a:p>
            <a:pPr marL="742950" lvl="1" indent="-285750">
              <a:buFont typeface="+mj-lt"/>
              <a:buAutoNum type="arabicPeriod"/>
            </a:pPr>
            <a:r>
              <a:rPr lang="en-US" sz="2400" b="1" dirty="0">
                <a:latin typeface="Abadi" panose="020B0604020104020204" pitchFamily="34" charset="0"/>
              </a:rPr>
              <a:t>Attributes</a:t>
            </a:r>
            <a:r>
              <a:rPr lang="en-US" sz="2400" dirty="0">
                <a:latin typeface="Abadi" panose="020B0604020104020204" pitchFamily="34" charset="0"/>
              </a:rPr>
              <a:t>: Customer ID, Name, Contact Information, Address.</a:t>
            </a:r>
          </a:p>
          <a:p>
            <a:pPr>
              <a:buFont typeface="+mj-lt"/>
              <a:buAutoNum type="arabicPeriod"/>
            </a:pPr>
            <a:r>
              <a:rPr lang="en-US" sz="2800" b="1" dirty="0">
                <a:latin typeface="Abadi" panose="020B0604020104020204" pitchFamily="34" charset="0"/>
              </a:rPr>
              <a:t>Employees</a:t>
            </a:r>
            <a:endParaRPr lang="en-US" sz="2800" dirty="0">
              <a:latin typeface="Abadi" panose="020B0604020104020204" pitchFamily="34" charset="0"/>
            </a:endParaRPr>
          </a:p>
          <a:p>
            <a:pPr marL="742950" lvl="1" indent="-285750">
              <a:buFont typeface="+mj-lt"/>
              <a:buAutoNum type="arabicPeriod"/>
            </a:pPr>
            <a:r>
              <a:rPr lang="en-US" sz="2400" b="1" dirty="0">
                <a:latin typeface="Abadi" panose="020B0604020104020204" pitchFamily="34" charset="0"/>
              </a:rPr>
              <a:t>Description</a:t>
            </a:r>
            <a:r>
              <a:rPr lang="en-US" sz="2400" dirty="0">
                <a:latin typeface="Abadi" panose="020B0604020104020204" pitchFamily="34" charset="0"/>
              </a:rPr>
              <a:t>: Manages data related to employees working in the minimarket.</a:t>
            </a:r>
          </a:p>
          <a:p>
            <a:pPr marL="742950" lvl="1" indent="-285750">
              <a:buFont typeface="+mj-lt"/>
              <a:buAutoNum type="arabicPeriod"/>
            </a:pPr>
            <a:r>
              <a:rPr lang="en-US" sz="2400" b="1" dirty="0">
                <a:latin typeface="Abadi" panose="020B0604020104020204" pitchFamily="34" charset="0"/>
              </a:rPr>
              <a:t>Attributes</a:t>
            </a:r>
            <a:r>
              <a:rPr lang="en-US" sz="2400" dirty="0">
                <a:latin typeface="Abadi" panose="020B0604020104020204" pitchFamily="34" charset="0"/>
              </a:rPr>
              <a:t>: Employee ID, Name, Position, Contact Information, Salary.</a:t>
            </a:r>
          </a:p>
        </p:txBody>
      </p:sp>
    </p:spTree>
    <p:extLst>
      <p:ext uri="{BB962C8B-B14F-4D97-AF65-F5344CB8AC3E}">
        <p14:creationId xmlns:p14="http://schemas.microsoft.com/office/powerpoint/2010/main" val="342539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ED11F531-52A2-F785-84C1-82CC19D1A5B4}"/>
              </a:ext>
            </a:extLst>
          </p:cNvPr>
          <p:cNvSpPr>
            <a:spLocks noGrp="1"/>
          </p:cNvSpPr>
          <p:nvPr>
            <p:ph idx="1"/>
          </p:nvPr>
        </p:nvSpPr>
        <p:spPr>
          <a:xfrm>
            <a:off x="526472" y="417946"/>
            <a:ext cx="11148291" cy="5687290"/>
          </a:xfrm>
        </p:spPr>
        <p:txBody>
          <a:bodyPr/>
          <a:lstStyle/>
          <a:p>
            <a:pPr>
              <a:buFont typeface="+mj-lt"/>
              <a:buAutoNum type="arabicPeriod"/>
            </a:pPr>
            <a:r>
              <a:rPr lang="en-US" sz="1800" b="1" dirty="0">
                <a:latin typeface="Abadi" panose="020B0604020104020204" pitchFamily="34" charset="0"/>
              </a:rPr>
              <a:t>Suppliers</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Contains information about the suppliers who provide products to the minimarket.</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Supplier ID, Name, Contact Information, Address, Product Supplied.</a:t>
            </a:r>
          </a:p>
          <a:p>
            <a:pPr>
              <a:buFont typeface="+mj-lt"/>
              <a:buAutoNum type="arabicPeriod"/>
            </a:pPr>
            <a:r>
              <a:rPr lang="en-US" sz="1800" b="1" dirty="0">
                <a:latin typeface="Abadi" panose="020B0604020104020204" pitchFamily="34" charset="0"/>
              </a:rPr>
              <a:t>Sales</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Records transactions when products are sold to customers.</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Sales ID, Customer ID, Employee ID, Date, Total Amount.</a:t>
            </a:r>
          </a:p>
          <a:p>
            <a:pPr>
              <a:buFont typeface="+mj-lt"/>
              <a:buAutoNum type="arabicPeriod"/>
            </a:pPr>
            <a:r>
              <a:rPr lang="en-US" sz="1800" b="1" dirty="0">
                <a:latin typeface="Abadi" panose="020B0604020104020204" pitchFamily="34" charset="0"/>
              </a:rPr>
              <a:t>Sales Details</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Provides detailed information about each sale, including the products sold and their quantities.</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Sales Detail ID, Sales ID, Product ID, Quantity, Price.</a:t>
            </a:r>
          </a:p>
          <a:p>
            <a:pPr>
              <a:buFont typeface="+mj-lt"/>
              <a:buAutoNum type="arabicPeriod"/>
            </a:pPr>
            <a:r>
              <a:rPr lang="en-US" sz="1800" b="1" dirty="0">
                <a:latin typeface="Abadi" panose="020B0604020104020204" pitchFamily="34" charset="0"/>
              </a:rPr>
              <a:t>Inventory</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Manages stock levels of products within the minimarket.</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Inventory ID, Product ID, Quantity on Hand, Reorder Level.</a:t>
            </a:r>
          </a:p>
          <a:p>
            <a:pPr>
              <a:buFont typeface="+mj-lt"/>
              <a:buAutoNum type="arabicPeriod"/>
            </a:pPr>
            <a:r>
              <a:rPr lang="en-US" sz="1800" b="1" dirty="0">
                <a:latin typeface="Abadi" panose="020B0604020104020204" pitchFamily="34" charset="0"/>
              </a:rPr>
              <a:t>Orders</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Records orders placed to suppliers for restocking products.</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Order ID, Supplier ID, Order Date, Total Amount.</a:t>
            </a:r>
          </a:p>
          <a:p>
            <a:pPr>
              <a:buFont typeface="+mj-lt"/>
              <a:buAutoNum type="arabicPeriod"/>
            </a:pPr>
            <a:r>
              <a:rPr lang="en-US" sz="1800" b="1" dirty="0">
                <a:latin typeface="Abadi" panose="020B0604020104020204" pitchFamily="34" charset="0"/>
              </a:rPr>
              <a:t>Order Details</a:t>
            </a:r>
            <a:endParaRPr lang="en-US" sz="1800" dirty="0">
              <a:latin typeface="Abadi" panose="020B0604020104020204" pitchFamily="34" charset="0"/>
            </a:endParaRPr>
          </a:p>
          <a:p>
            <a:pPr marL="742950" lvl="1" indent="-285750">
              <a:buFont typeface="+mj-lt"/>
              <a:buAutoNum type="arabicPeriod"/>
            </a:pPr>
            <a:r>
              <a:rPr lang="en-US" sz="1600" b="1" dirty="0">
                <a:latin typeface="Abadi" panose="020B0604020104020204" pitchFamily="34" charset="0"/>
              </a:rPr>
              <a:t>Description</a:t>
            </a:r>
            <a:r>
              <a:rPr lang="en-US" sz="1600" dirty="0">
                <a:latin typeface="Abadi" panose="020B0604020104020204" pitchFamily="34" charset="0"/>
              </a:rPr>
              <a:t>: Contains detailed information about each order, including the products ordered and their quantities.</a:t>
            </a:r>
          </a:p>
          <a:p>
            <a:pPr marL="742950" lvl="1" indent="-285750">
              <a:buFont typeface="+mj-lt"/>
              <a:buAutoNum type="arabicPeriod"/>
            </a:pPr>
            <a:r>
              <a:rPr lang="en-US" sz="1600" b="1" dirty="0">
                <a:latin typeface="Abadi" panose="020B0604020104020204" pitchFamily="34" charset="0"/>
              </a:rPr>
              <a:t>Attributes</a:t>
            </a:r>
            <a:r>
              <a:rPr lang="en-US" sz="1600" dirty="0">
                <a:latin typeface="Abadi" panose="020B0604020104020204" pitchFamily="34" charset="0"/>
              </a:rPr>
              <a:t>: Order Detail ID, Order ID, Product ID, Quantity, Price.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59E0CE0F-3D7E-D6F7-07EE-AE423E778D83}"/>
              </a:ext>
            </a:extLst>
          </p:cNvPr>
          <p:cNvPicPr>
            <a:picLocks noGrp="1" noChangeAspect="1"/>
          </p:cNvPicPr>
          <p:nvPr>
            <p:ph idx="1"/>
          </p:nvPr>
        </p:nvPicPr>
        <p:blipFill>
          <a:blip r:embed="rId2"/>
          <a:stretch>
            <a:fillRect/>
          </a:stretch>
        </p:blipFill>
        <p:spPr>
          <a:xfrm>
            <a:off x="918359" y="837011"/>
            <a:ext cx="9297060" cy="6020989"/>
          </a:xfrm>
        </p:spPr>
      </p:pic>
      <p:sp>
        <p:nvSpPr>
          <p:cNvPr id="8" name="Rectangle 7">
            <a:extLst>
              <a:ext uri="{FF2B5EF4-FFF2-40B4-BE49-F238E27FC236}">
                <a16:creationId xmlns:a16="http://schemas.microsoft.com/office/drawing/2014/main" id="{E6A7B9C9-EADB-59B3-9577-0ED24D31C688}"/>
              </a:ext>
            </a:extLst>
          </p:cNvPr>
          <p:cNvSpPr/>
          <p:nvPr/>
        </p:nvSpPr>
        <p:spPr bwMode="auto">
          <a:xfrm>
            <a:off x="918359" y="92364"/>
            <a:ext cx="9227128" cy="628073"/>
          </a:xfrm>
          <a:prstGeom prst="rect">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r>
              <a:rPr lang="en-US" sz="2800"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SimSun" panose="02010600030101010101" pitchFamily="2" charset="-122"/>
              </a:rPr>
              <a:t>ER MODEL DIAGRAM</a:t>
            </a:r>
            <a:endParaRPr kumimoji="0" lang="en-US" sz="2800" b="0" i="0" u="none" strike="noStrike" cap="none" normalizeH="0" baseline="0" dirty="0">
              <a:ln>
                <a:noFill/>
              </a:ln>
              <a:solidFill>
                <a:schemeClr val="tx1"/>
              </a:solidFill>
              <a:effectLst/>
              <a:latin typeface="Arial" panose="020B0604020202020204" pitchFamily="34" charset="0"/>
              <a:ea typeface="SimSun" panose="02010600030101010101"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D75BC-7D93-A068-2431-7878D88B2FC7}"/>
              </a:ext>
            </a:extLst>
          </p:cNvPr>
          <p:cNvSpPr>
            <a:spLocks noGrp="1"/>
          </p:cNvSpPr>
          <p:nvPr>
            <p:ph type="title"/>
          </p:nvPr>
        </p:nvSpPr>
        <p:spPr/>
        <p:txBody>
          <a:bodyPr/>
          <a:lstStyle/>
          <a:p>
            <a:r>
              <a:rPr lang="en-US" sz="4800" b="1" dirty="0"/>
              <a:t>Contributions</a:t>
            </a:r>
            <a:endParaRPr lang="en-US" b="1" dirty="0"/>
          </a:p>
        </p:txBody>
      </p:sp>
      <p:graphicFrame>
        <p:nvGraphicFramePr>
          <p:cNvPr id="4" name="Diagram 3">
            <a:extLst>
              <a:ext uri="{FF2B5EF4-FFF2-40B4-BE49-F238E27FC236}">
                <a16:creationId xmlns:a16="http://schemas.microsoft.com/office/drawing/2014/main" id="{26F931B7-8F0F-C0A2-7B51-B9174D502B40}"/>
              </a:ext>
            </a:extLst>
          </p:cNvPr>
          <p:cNvGraphicFramePr/>
          <p:nvPr>
            <p:extLst>
              <p:ext uri="{D42A27DB-BD31-4B8C-83A1-F6EECF244321}">
                <p14:modId xmlns:p14="http://schemas.microsoft.com/office/powerpoint/2010/main" val="1577891703"/>
              </p:ext>
            </p:extLst>
          </p:nvPr>
        </p:nvGraphicFramePr>
        <p:xfrm>
          <a:off x="1528617" y="792018"/>
          <a:ext cx="9134765" cy="5273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8589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7715" y="477838"/>
            <a:ext cx="10972800" cy="1143000"/>
          </a:xfrm>
        </p:spPr>
        <p:txBody>
          <a:bodyPr/>
          <a:lstStyle/>
          <a:p>
            <a:r>
              <a:rPr lang="en-US" sz="4800" dirty="0"/>
              <a:t>QUERIES</a:t>
            </a:r>
          </a:p>
        </p:txBody>
      </p:sp>
      <p:pic>
        <p:nvPicPr>
          <p:cNvPr id="4" name="Content Placeholder 3"/>
          <p:cNvPicPr>
            <a:picLocks noGrp="1" noChangeAspect="1"/>
          </p:cNvPicPr>
          <p:nvPr>
            <p:ph idx="1"/>
          </p:nvPr>
        </p:nvPicPr>
        <p:blipFill rotWithShape="1">
          <a:blip r:embed="rId2"/>
          <a:srcRect t="34042" r="5981"/>
          <a:stretch/>
        </p:blipFill>
        <p:spPr>
          <a:xfrm>
            <a:off x="557715" y="1620838"/>
            <a:ext cx="9436030" cy="351674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 t="43173" r="8667" b="1"/>
          <a:stretch/>
        </p:blipFill>
        <p:spPr>
          <a:xfrm>
            <a:off x="1269927" y="1117600"/>
            <a:ext cx="8432873" cy="2691676"/>
          </a:xfr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48054" r="21338"/>
          <a:stretch/>
        </p:blipFill>
        <p:spPr>
          <a:xfrm>
            <a:off x="1269926" y="3936999"/>
            <a:ext cx="8432873" cy="2856923"/>
          </a:xfrm>
          <a:prstGeom prst="rect">
            <a:avLst/>
          </a:prstGeom>
        </p:spPr>
      </p:pic>
    </p:spTree>
    <p:extLst>
      <p:ext uri="{BB962C8B-B14F-4D97-AF65-F5344CB8AC3E}">
        <p14:creationId xmlns:p14="http://schemas.microsoft.com/office/powerpoint/2010/main" val="2451787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120" t="45839" r="5417" b="3274"/>
          <a:stretch/>
        </p:blipFill>
        <p:spPr>
          <a:xfrm>
            <a:off x="318457" y="901700"/>
            <a:ext cx="9963290" cy="2717800"/>
          </a:xfr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010" t="48793" r="8333" b="492"/>
          <a:stretch/>
        </p:blipFill>
        <p:spPr>
          <a:xfrm>
            <a:off x="318457" y="3771899"/>
            <a:ext cx="9963290" cy="2797084"/>
          </a:xfrm>
          <a:prstGeom prst="rect">
            <a:avLst/>
          </a:prstGeom>
        </p:spPr>
      </p:pic>
    </p:spTree>
    <p:extLst>
      <p:ext uri="{BB962C8B-B14F-4D97-AF65-F5344CB8AC3E}">
        <p14:creationId xmlns:p14="http://schemas.microsoft.com/office/powerpoint/2010/main" val="1093164098"/>
      </p:ext>
    </p:extLst>
  </p:cSld>
  <p:clrMapOvr>
    <a:masterClrMapping/>
  </p:clrMapOvr>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Notes Theme">
  <a:themeElements>
    <a:clrScheme name="Office Notes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Notes Theme">
      <a:majorFont>
        <a:latin typeface="Calibri"/>
        <a:ea typeface=""/>
        <a:cs typeface=""/>
      </a:majorFont>
      <a:minorFont>
        <a:latin typeface="Calibri"/>
        <a:ea typeface=""/>
        <a:cs typeface=""/>
      </a:minorFont>
    </a:fontScheme>
    <a:fmtScheme name="Office Notes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1"/>
        </a:gradFill>
      </a:fillStyleLst>
      <a:lnStyleLst>
        <a:ln w="9525" cap="flat" cmpd="sng">
          <a:solidFill>
            <a:schemeClr val="phClr">
              <a:shade val="95000"/>
              <a:satMod val="105000"/>
            </a:schemeClr>
          </a:solidFill>
          <a:prstDash val="solid"/>
        </a:ln>
        <a:ln w="25400" cap="flat" cmpd="sng">
          <a:solidFill>
            <a:schemeClr val="phClr"/>
          </a:solidFill>
          <a:prstDash val="solid"/>
        </a:ln>
        <a:ln w="38100" cap="flat" cmpd="sng">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TotalTime>
  <Words>450</Words>
  <Application>Microsoft Office PowerPoint</Application>
  <PresentationFormat>Widescreen</PresentationFormat>
  <Paragraphs>53</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Abadi</vt:lpstr>
      <vt:lpstr>Arial</vt:lpstr>
      <vt:lpstr>Calibri</vt:lpstr>
      <vt:lpstr>Art_mountaineering</vt:lpstr>
      <vt:lpstr>Database system project  Mani Mart management system  </vt:lpstr>
      <vt:lpstr>                      INTRODUCTION      MINI MART MANAGEMENT SYSTEM</vt:lpstr>
      <vt:lpstr>PowerPoint Presentation</vt:lpstr>
      <vt:lpstr>PowerPoint Presentation</vt:lpstr>
      <vt:lpstr>PowerPoint Presentation</vt:lpstr>
      <vt:lpstr>Contributions</vt:lpstr>
      <vt:lpstr>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Mobile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Abdul Rehman</dc:creator>
  <cp:lastModifiedBy>Israr Ahemd</cp:lastModifiedBy>
  <cp:revision>14</cp:revision>
  <dcterms:created xsi:type="dcterms:W3CDTF">2024-06-04T14:11:00Z</dcterms:created>
  <dcterms:modified xsi:type="dcterms:W3CDTF">2024-06-14T06:06:07Z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749AED4173294E99A9116F7407BC0283_13</vt:lpwstr>
  </property>
  <property fmtid="{D5CDD505-2E9C-101B-9397-08002B2CF9AE}" pid="3" name="KSOProductBuildVer">
    <vt:lpwstr>1033-12.2.0.13472</vt:lpwstr>
  </property>
</Properties>
</file>

<file path=docProps/thumbnail.jpeg>
</file>